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99" r:id="rId4"/>
    <p:sldId id="296" r:id="rId5"/>
    <p:sldId id="281" r:id="rId6"/>
    <p:sldId id="285" r:id="rId7"/>
    <p:sldId id="286" r:id="rId8"/>
    <p:sldId id="284" r:id="rId9"/>
    <p:sldId id="257" r:id="rId10"/>
    <p:sldId id="294" r:id="rId11"/>
    <p:sldId id="273" r:id="rId12"/>
    <p:sldId id="271" r:id="rId13"/>
    <p:sldId id="309" r:id="rId14"/>
    <p:sldId id="310" r:id="rId15"/>
    <p:sldId id="314" r:id="rId16"/>
    <p:sldId id="274" r:id="rId17"/>
    <p:sldId id="315" r:id="rId18"/>
    <p:sldId id="312" r:id="rId19"/>
    <p:sldId id="28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Straeubig" initials="FS" lastIdx="4" clrIdx="0">
    <p:extLst>
      <p:ext uri="{19B8F6BF-5375-455C-9EA6-DF929625EA0E}">
        <p15:presenceInfo xmlns:p15="http://schemas.microsoft.com/office/powerpoint/2012/main" userId="S::straeubig@www.realschule-neureut.de::6f2a3a97-0865-402b-8757-7d5cc6680d32" providerId="AD"/>
      </p:ext>
    </p:extLst>
  </p:cmAuthor>
  <p:cmAuthor id="2" name="Ralf Hartmann" initials="RH" lastIdx="2" clrIdx="1">
    <p:extLst>
      <p:ext uri="{19B8F6BF-5375-455C-9EA6-DF929625EA0E}">
        <p15:presenceInfo xmlns:p15="http://schemas.microsoft.com/office/powerpoint/2012/main" userId="S::hartmann@www.realschule-neureut.de::646da5dd-ce27-408d-948e-6f1791cc477d" providerId="AD"/>
      </p:ext>
    </p:extLst>
  </p:cmAuthor>
  <p:cmAuthor id="3" name="Johanna Grohmann" initials="JG" lastIdx="1" clrIdx="2">
    <p:extLst>
      <p:ext uri="{19B8F6BF-5375-455C-9EA6-DF929625EA0E}">
        <p15:presenceInfo xmlns:p15="http://schemas.microsoft.com/office/powerpoint/2012/main" userId="S::grohmann@www.realschule-neureut.de::a8f77a23-888f-4774-8a6a-ff30927b12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C00000"/>
    <a:srgbClr val="CC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795B-4D73-9243-A020-29B30DEF284E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448D8-2F0F-FF44-A362-FA3F20C24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4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448D8-2F0F-FF44-A362-FA3F20C24BF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51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0EC34-C1CD-F244-95FB-2B2F0862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6B552D-A713-C34F-9D6D-C9AEEDD4F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7D8128-1E1E-614C-B1FA-498B2D56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7BE5D2-CA76-7240-AE86-CFDB67D1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FA9AD-0AD2-C746-9946-454A1CCE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66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EC5D1-8D41-1E42-B1F1-90269A69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8941F7-892D-E04D-9E27-4F16331F9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826A43-326C-274C-BB4B-A5E14C61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F90070-FC2A-AF43-9279-E3E6BDCB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1D204F-DA0E-814A-967F-21AD5062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12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57A93F-5C0A-BD42-85A2-F408E3A46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8B249F-C0EF-0447-9EC2-3B4CF13A0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C94980-19CE-9141-9B4D-D8438C85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6314C-191B-F64A-8C0C-5A17F085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B35699-D4F5-1845-9766-22A52F7E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94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0242A-8317-BD43-A760-D34A0752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66AD26-530A-CE43-9615-96DFF728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963C10-7028-C747-8033-3545E3DD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0A8202-BD4A-8949-AE07-934BA615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579F2E-A36A-6347-8021-9601B13C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0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2959F-4A35-1045-967D-628F45DF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DB8F8-49B5-4C46-9C15-92EEFB22B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65C2F-A045-5945-B5CA-B826462D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F5E17-FC14-A84B-87A5-1ACC1C49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B169FB-8B02-3B47-8DB0-C2A2DC48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8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26AEF-0D54-6A4D-96FF-EC406085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38AE5-CCE8-5A48-9AF4-4BA642FCF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68AA98-5C44-D24B-83F4-9888AC4EA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CA9C74-DE80-4147-8795-EEE67E78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C422CE-AFC6-2141-B435-DEA335DA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F94E64-12B7-0D44-9FD8-B7A327EF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FB299-857E-B345-A9B8-2C5BCD48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7FDE59-855D-9143-B856-8889880D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4C89DD-161F-BC42-8F86-6F0E91778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51EAA5-DD4A-9D4E-83F5-3230D892C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FD3EEC-BD26-E444-B3AC-632F0CB86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317D91-BD77-4F43-9C74-7881A791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BD5B09D-2727-5746-A38D-DD9E3C10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040388-0ABA-A046-B77F-A619142C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87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100D-DD7D-A44A-9682-4EE78B50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0F157E-6755-4B4D-9AA5-6C0EEA7C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56039F-78A4-FA4E-A653-DAC3D6C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773C9A-94F5-2E4E-997F-95CB8140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CE7F22-6962-F243-AE82-264B6E1D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5C9EB1-A3D5-BF48-88A3-554DA665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C04E2C-B3EC-0242-9F42-0F51F18B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77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CF492-1639-434B-885D-F15D1FA7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1940D-B950-224A-A359-453BA862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17C784-A06F-3C47-B62B-3F740E88A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DF29DF-4A70-7F45-8F20-85CBB0EB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A8B6E-23FF-704C-844E-91EDCE33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A1B36D-B347-1F4B-9A3B-C5EA88D8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A6BCC-FE34-1D41-9484-3E90C8EC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B207DD-A58D-574F-843A-6108A536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E76D64-E1B0-3B4D-88B8-05C27AC7B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6FF7D-93AD-6145-8DC2-33856CA0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9829F1-8030-CE41-A110-9CA2B03B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1FF2B1-1EF8-9842-8BB3-E889C44F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24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AA3C65-E06F-B14F-A2F2-336FFFDF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729A8-CA75-7D45-B55B-3252F17AF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33BB17-86E7-2047-BFEB-A4D76642F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F169-E301-5748-9E6C-2BE427249C16}" type="datetimeFigureOut">
              <a:rPr lang="de-DE" smtClean="0"/>
              <a:t>23.02.22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46815-D300-154A-B61A-60FB85A2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E1A624-F22D-A248-B9BA-BB58665A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CDA9-009A-6C47-93B4-A812F93A0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8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bshop.de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over.com/de-de/products/stylus-apple-pencil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dinschule.de/schulen/realschule_neureut_karlsruhe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F66A307-34F4-4449-B072-4FEBCE67011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3333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2DAB14-2C46-5C44-B715-5772857FC2C5}"/>
              </a:ext>
            </a:extLst>
          </p:cNvPr>
          <p:cNvSpPr txBox="1"/>
          <p:nvPr/>
        </p:nvSpPr>
        <p:spPr>
          <a:xfrm>
            <a:off x="815545" y="2170095"/>
            <a:ext cx="6944497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4800" b="1">
                <a:solidFill>
                  <a:schemeClr val="bg1"/>
                </a:solidFill>
              </a:rPr>
              <a:t>iPad-Konzept</a:t>
            </a:r>
          </a:p>
        </p:txBody>
      </p:sp>
      <p:pic>
        <p:nvPicPr>
          <p:cNvPr id="1026" name="Picture 2" descr="Realschule Neureut">
            <a:extLst>
              <a:ext uri="{FF2B5EF4-FFF2-40B4-BE49-F238E27FC236}">
                <a16:creationId xmlns:a16="http://schemas.microsoft.com/office/drawing/2014/main" id="{36524A56-3428-7341-8261-2FBC1DA7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5993026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1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89CFBC2-3BEF-2740-9DC6-BE2325B364CF}"/>
              </a:ext>
            </a:extLst>
          </p:cNvPr>
          <p:cNvSpPr/>
          <p:nvPr/>
        </p:nvSpPr>
        <p:spPr>
          <a:xfrm>
            <a:off x="0" y="-11726"/>
            <a:ext cx="12192000" cy="98791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931A92-B799-6649-AAD0-06582E91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5" y="-14762"/>
            <a:ext cx="10515600" cy="98791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Mögliche Funktion im Unterricht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" descr="Realschule Neureut">
            <a:extLst>
              <a:ext uri="{FF2B5EF4-FFF2-40B4-BE49-F238E27FC236}">
                <a16:creationId xmlns:a16="http://schemas.microsoft.com/office/drawing/2014/main" id="{FC608C3C-74C1-EE41-9A81-200E9950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0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F18F13-D60C-4389-B8DE-0B8D6E59AF8F}"/>
              </a:ext>
            </a:extLst>
          </p:cNvPr>
          <p:cNvGrpSpPr/>
          <p:nvPr/>
        </p:nvGrpSpPr>
        <p:grpSpPr>
          <a:xfrm>
            <a:off x="-93579" y="1078306"/>
            <a:ext cx="2925679" cy="2031380"/>
            <a:chOff x="419100" y="1199624"/>
            <a:chExt cx="3213100" cy="2229901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CC58162-F148-4C17-922D-208BAF830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199624"/>
              <a:ext cx="3213100" cy="22299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810614-6AA0-4328-8A7F-55F53F458492}"/>
                </a:ext>
              </a:extLst>
            </p:cNvPr>
            <p:cNvSpPr txBox="1"/>
            <p:nvPr/>
          </p:nvSpPr>
          <p:spPr>
            <a:xfrm>
              <a:off x="654050" y="1758950"/>
              <a:ext cx="2743200" cy="9175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digitaler </a:t>
              </a:r>
              <a:r>
                <a:rPr lang="en-US" sz="2400" b="1" err="1">
                  <a:solidFill>
                    <a:schemeClr val="bg1"/>
                  </a:solidFill>
                </a:rPr>
                <a:t>Schnellhefter</a:t>
              </a:r>
              <a:endParaRPr lang="en-US" sz="240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2EED91-B668-4D94-B4F6-91E919AC6779}"/>
              </a:ext>
            </a:extLst>
          </p:cNvPr>
          <p:cNvGrpSpPr/>
          <p:nvPr/>
        </p:nvGrpSpPr>
        <p:grpSpPr>
          <a:xfrm rot="20700000">
            <a:off x="2830275" y="4529715"/>
            <a:ext cx="2963445" cy="2119946"/>
            <a:chOff x="419100" y="1199624"/>
            <a:chExt cx="3213100" cy="2229901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A94B1F91-6129-4366-9E57-67FA85FB9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199624"/>
              <a:ext cx="3213100" cy="22299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8B56A4-4E29-4830-A23D-3AE4E332F32C}"/>
                </a:ext>
              </a:extLst>
            </p:cNvPr>
            <p:cNvSpPr txBox="1"/>
            <p:nvPr/>
          </p:nvSpPr>
          <p:spPr>
            <a:xfrm>
              <a:off x="653244" y="1807312"/>
              <a:ext cx="2743200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Medien-</a:t>
              </a:r>
              <a:br>
                <a:rPr lang="en-US" sz="2800" b="1">
                  <a:cs typeface="Calibri"/>
                </a:rPr>
              </a:br>
              <a:r>
                <a:rPr lang="en-US" sz="2800" b="1" err="1">
                  <a:solidFill>
                    <a:schemeClr val="bg1"/>
                  </a:solidFill>
                </a:rPr>
                <a:t>produktion</a:t>
              </a:r>
              <a:endParaRPr lang="en-US" sz="280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2D3333-4282-4EB4-BF83-AE985CA2E9FE}"/>
              </a:ext>
            </a:extLst>
          </p:cNvPr>
          <p:cNvGrpSpPr/>
          <p:nvPr/>
        </p:nvGrpSpPr>
        <p:grpSpPr>
          <a:xfrm rot="21000000">
            <a:off x="4322523" y="1067578"/>
            <a:ext cx="2963445" cy="2119946"/>
            <a:chOff x="419100" y="1199624"/>
            <a:chExt cx="3213100" cy="2229901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8151B46-BD1F-45C7-9D15-E3300022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199624"/>
              <a:ext cx="3213100" cy="222990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E3D7F1-1A39-473B-83D2-001724B17BF2}"/>
                </a:ext>
              </a:extLst>
            </p:cNvPr>
            <p:cNvSpPr txBox="1"/>
            <p:nvPr/>
          </p:nvSpPr>
          <p:spPr>
            <a:xfrm>
              <a:off x="654050" y="1769261"/>
              <a:ext cx="2743200" cy="9950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err="1">
                  <a:solidFill>
                    <a:schemeClr val="bg1"/>
                  </a:solidFill>
                </a:rPr>
                <a:t>Übungs</a:t>
              </a:r>
              <a:r>
                <a:rPr lang="en-US" sz="2800" b="1">
                  <a:solidFill>
                    <a:schemeClr val="bg1"/>
                  </a:solidFill>
                </a:rPr>
                <a:t>-</a:t>
              </a:r>
              <a:br>
                <a:rPr lang="en-US" sz="2800" b="1">
                  <a:cs typeface="Calibri"/>
                </a:rPr>
              </a:br>
              <a:r>
                <a:rPr lang="en-US" sz="2800" b="1">
                  <a:solidFill>
                    <a:schemeClr val="bg1"/>
                  </a:solidFill>
                </a:rPr>
                <a:t>tool</a:t>
              </a:r>
              <a:endParaRPr lang="en-US" sz="280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0DE52-9BA4-4619-90EA-D9E38F68C8D8}"/>
              </a:ext>
            </a:extLst>
          </p:cNvPr>
          <p:cNvGrpSpPr/>
          <p:nvPr/>
        </p:nvGrpSpPr>
        <p:grpSpPr>
          <a:xfrm rot="240000">
            <a:off x="6435490" y="2489641"/>
            <a:ext cx="2969795" cy="2145012"/>
            <a:chOff x="7835900" y="4279374"/>
            <a:chExt cx="3517900" cy="2445801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29F1792C-673D-48C8-A3AB-1AD773A19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900" y="4279374"/>
              <a:ext cx="3517900" cy="24458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25DF53-9B32-4CE5-8FE8-FD14D1AF5E68}"/>
                </a:ext>
              </a:extLst>
            </p:cNvPr>
            <p:cNvSpPr txBox="1"/>
            <p:nvPr/>
          </p:nvSpPr>
          <p:spPr>
            <a:xfrm>
              <a:off x="8094818" y="4947428"/>
              <a:ext cx="2998003" cy="10878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/>
                <a:t>Internet-recherche</a:t>
              </a:r>
              <a:endParaRPr lang="en-US" sz="2800">
                <a:cs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181F4A-1849-4A7C-AD1C-B3129484969F}"/>
              </a:ext>
            </a:extLst>
          </p:cNvPr>
          <p:cNvGrpSpPr/>
          <p:nvPr/>
        </p:nvGrpSpPr>
        <p:grpSpPr>
          <a:xfrm rot="180000">
            <a:off x="8853434" y="1023254"/>
            <a:ext cx="2969795" cy="2145012"/>
            <a:chOff x="7835900" y="4279374"/>
            <a:chExt cx="3517900" cy="2445801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9E8249CE-09A5-4CCE-BDF9-7F678B7F5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900" y="4279374"/>
              <a:ext cx="3517900" cy="244580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130C4A-CDF7-40C9-9A28-48F7998F6BE3}"/>
                </a:ext>
              </a:extLst>
            </p:cNvPr>
            <p:cNvSpPr txBox="1"/>
            <p:nvPr/>
          </p:nvSpPr>
          <p:spPr>
            <a:xfrm>
              <a:off x="8094817" y="5193082"/>
              <a:ext cx="2998003" cy="59659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800" b="1"/>
                <a:t>Kollaboration</a:t>
              </a:r>
              <a:endParaRPr lang="de-DE" sz="1600">
                <a:cs typeface="Calibri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5A076D-ACDD-4E58-8AC4-9A79265865BC}"/>
              </a:ext>
            </a:extLst>
          </p:cNvPr>
          <p:cNvGrpSpPr/>
          <p:nvPr/>
        </p:nvGrpSpPr>
        <p:grpSpPr>
          <a:xfrm rot="1020000">
            <a:off x="-55681" y="4371255"/>
            <a:ext cx="2969795" cy="2145012"/>
            <a:chOff x="7835900" y="4279374"/>
            <a:chExt cx="3517900" cy="2445801"/>
          </a:xfrm>
        </p:grpSpPr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1DAB818B-55C2-4414-89D1-F58859E8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900" y="4279374"/>
              <a:ext cx="3517900" cy="24458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08603C-3AB8-4337-80C1-1B0CDC833263}"/>
                </a:ext>
              </a:extLst>
            </p:cNvPr>
            <p:cNvSpPr txBox="1"/>
            <p:nvPr/>
          </p:nvSpPr>
          <p:spPr>
            <a:xfrm>
              <a:off x="8094817" y="5017614"/>
              <a:ext cx="2998003" cy="9475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400" b="1" err="1"/>
                <a:t>Veranschau-lichung</a:t>
              </a:r>
              <a:endParaRPr lang="de-DE" sz="2400" b="1" err="1">
                <a:cs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624564-9913-480C-A8CD-904D5016E764}"/>
              </a:ext>
            </a:extLst>
          </p:cNvPr>
          <p:cNvGrpSpPr/>
          <p:nvPr/>
        </p:nvGrpSpPr>
        <p:grpSpPr>
          <a:xfrm rot="21240000">
            <a:off x="5344771" y="4565469"/>
            <a:ext cx="3197058" cy="2278696"/>
            <a:chOff x="7835900" y="4279374"/>
            <a:chExt cx="3517900" cy="2445801"/>
          </a:xfrm>
        </p:grpSpPr>
        <p:pic>
          <p:nvPicPr>
            <p:cNvPr id="32" name="Picture 5">
              <a:extLst>
                <a:ext uri="{FF2B5EF4-FFF2-40B4-BE49-F238E27FC236}">
                  <a16:creationId xmlns:a16="http://schemas.microsoft.com/office/drawing/2014/main" id="{57A9B528-6AA0-42CE-A55C-E266E7D9E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900" y="4279374"/>
              <a:ext cx="3517900" cy="24458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8486E1-CD21-49B1-8B26-09EE58E9BB2E}"/>
                </a:ext>
              </a:extLst>
            </p:cNvPr>
            <p:cNvSpPr txBox="1"/>
            <p:nvPr/>
          </p:nvSpPr>
          <p:spPr>
            <a:xfrm>
              <a:off x="8094817" y="5017615"/>
              <a:ext cx="2998003" cy="9475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400" b="1"/>
                <a:t>tagesaktuelles Material</a:t>
              </a:r>
              <a:endParaRPr lang="en-US" sz="2400"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B5A154-AC54-4B1A-9889-7AC791DDC17A}"/>
              </a:ext>
            </a:extLst>
          </p:cNvPr>
          <p:cNvGrpSpPr/>
          <p:nvPr/>
        </p:nvGrpSpPr>
        <p:grpSpPr>
          <a:xfrm rot="1440000">
            <a:off x="8570609" y="4903123"/>
            <a:ext cx="2963445" cy="2119946"/>
            <a:chOff x="419100" y="1199624"/>
            <a:chExt cx="3213100" cy="2229901"/>
          </a:xfrm>
        </p:grpSpPr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C417BAF5-68AB-4FE8-919B-E001D146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199624"/>
              <a:ext cx="3213100" cy="22299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DF5CA6-639D-4A0A-BC39-9BFDB6CBE717}"/>
                </a:ext>
              </a:extLst>
            </p:cNvPr>
            <p:cNvSpPr txBox="1"/>
            <p:nvPr/>
          </p:nvSpPr>
          <p:spPr>
            <a:xfrm>
              <a:off x="653244" y="2039966"/>
              <a:ext cx="2743200" cy="55035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err="1">
                  <a:solidFill>
                    <a:schemeClr val="bg1"/>
                  </a:solidFill>
                  <a:cs typeface="Calibri"/>
                </a:rPr>
                <a:t>Differenzierung</a:t>
              </a:r>
              <a:endParaRPr lang="en-US" sz="16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77EC5-5E2A-4BBF-B3E8-424D421F8B2C}"/>
              </a:ext>
            </a:extLst>
          </p:cNvPr>
          <p:cNvGrpSpPr/>
          <p:nvPr/>
        </p:nvGrpSpPr>
        <p:grpSpPr>
          <a:xfrm rot="21180000">
            <a:off x="2001676" y="2445991"/>
            <a:ext cx="2969795" cy="2145012"/>
            <a:chOff x="7835900" y="4279374"/>
            <a:chExt cx="3517900" cy="2445801"/>
          </a:xfrm>
        </p:grpSpPr>
        <p:pic>
          <p:nvPicPr>
            <p:cNvPr id="38" name="Picture 5">
              <a:extLst>
                <a:ext uri="{FF2B5EF4-FFF2-40B4-BE49-F238E27FC236}">
                  <a16:creationId xmlns:a16="http://schemas.microsoft.com/office/drawing/2014/main" id="{26C74B18-FE3E-40DE-956C-4B3CF06E9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900" y="4279374"/>
              <a:ext cx="3517900" cy="24458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D25884-C394-4A28-AD00-EF0698187631}"/>
                </a:ext>
              </a:extLst>
            </p:cNvPr>
            <p:cNvSpPr txBox="1"/>
            <p:nvPr/>
          </p:nvSpPr>
          <p:spPr>
            <a:xfrm>
              <a:off x="8094817" y="5193081"/>
              <a:ext cx="2998003" cy="59659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800" b="1"/>
                <a:t>digitales Buch</a:t>
              </a:r>
              <a:endParaRPr lang="de-DE" sz="2800" b="1">
                <a:cs typeface="Calibr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A7C503-B153-475E-9636-8DED6EB9D0E8}"/>
              </a:ext>
            </a:extLst>
          </p:cNvPr>
          <p:cNvGrpSpPr/>
          <p:nvPr/>
        </p:nvGrpSpPr>
        <p:grpSpPr>
          <a:xfrm rot="1140000">
            <a:off x="9594696" y="2925505"/>
            <a:ext cx="2963445" cy="2119946"/>
            <a:chOff x="419100" y="1199624"/>
            <a:chExt cx="3213100" cy="2229901"/>
          </a:xfrm>
        </p:grpSpPr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1FD619A6-25FB-481F-A978-04E6EBEF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199624"/>
              <a:ext cx="3213100" cy="222990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4DCEB0-CF42-4E0A-BF60-BEAEA4D432B2}"/>
                </a:ext>
              </a:extLst>
            </p:cNvPr>
            <p:cNvSpPr txBox="1"/>
            <p:nvPr/>
          </p:nvSpPr>
          <p:spPr>
            <a:xfrm>
              <a:off x="653244" y="2039964"/>
              <a:ext cx="2743200" cy="55035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...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96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267D4AD-9B3C-F94F-9139-29EA1836EE7D}"/>
              </a:ext>
            </a:extLst>
          </p:cNvPr>
          <p:cNvSpPr/>
          <p:nvPr/>
        </p:nvSpPr>
        <p:spPr>
          <a:xfrm>
            <a:off x="0" y="0"/>
            <a:ext cx="18145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2" descr="Realschule Neureut">
            <a:extLst>
              <a:ext uri="{FF2B5EF4-FFF2-40B4-BE49-F238E27FC236}">
                <a16:creationId xmlns:a16="http://schemas.microsoft.com/office/drawing/2014/main" id="{AC5E7BB0-4FF0-194D-8DAE-FD27DF71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0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27B7E17-5326-F44B-B1B7-54498BE4E259}"/>
              </a:ext>
            </a:extLst>
          </p:cNvPr>
          <p:cNvSpPr txBox="1"/>
          <p:nvPr/>
        </p:nvSpPr>
        <p:spPr>
          <a:xfrm>
            <a:off x="209370" y="6236965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Klasse 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684393-2AF4-D448-AFCA-060CB4966C35}"/>
              </a:ext>
            </a:extLst>
          </p:cNvPr>
          <p:cNvSpPr txBox="1"/>
          <p:nvPr/>
        </p:nvSpPr>
        <p:spPr>
          <a:xfrm>
            <a:off x="209370" y="5029901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Klasse 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019EBC-84B8-5B46-878D-E0D14E3D450F}"/>
              </a:ext>
            </a:extLst>
          </p:cNvPr>
          <p:cNvSpPr txBox="1"/>
          <p:nvPr/>
        </p:nvSpPr>
        <p:spPr>
          <a:xfrm>
            <a:off x="209370" y="382283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Klasse 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6A0412-6993-BF4D-A54D-DFD2FAB01545}"/>
              </a:ext>
            </a:extLst>
          </p:cNvPr>
          <p:cNvSpPr txBox="1"/>
          <p:nvPr/>
        </p:nvSpPr>
        <p:spPr>
          <a:xfrm>
            <a:off x="209370" y="261577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Klasse 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7616C5-558F-5842-A0AD-BCD7A0DAFB33}"/>
              </a:ext>
            </a:extLst>
          </p:cNvPr>
          <p:cNvSpPr txBox="1"/>
          <p:nvPr/>
        </p:nvSpPr>
        <p:spPr>
          <a:xfrm>
            <a:off x="209370" y="1408715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Klasse 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AD5D08E-F229-964A-AAAE-A63C91A31C05}"/>
              </a:ext>
            </a:extLst>
          </p:cNvPr>
          <p:cNvSpPr txBox="1"/>
          <p:nvPr/>
        </p:nvSpPr>
        <p:spPr>
          <a:xfrm>
            <a:off x="209370" y="201653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Klasse 10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BCBA469-C97C-FF4D-AD87-0CAFD22BCA56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032986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8B668D-C597-C148-9103-0515701B29E0}"/>
              </a:ext>
            </a:extLst>
          </p:cNvPr>
          <p:cNvSpPr txBox="1"/>
          <p:nvPr/>
        </p:nvSpPr>
        <p:spPr>
          <a:xfrm>
            <a:off x="3857625" y="1039382"/>
            <a:ext cx="381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Arbeit mit </a:t>
            </a:r>
            <a:br>
              <a:rPr lang="de-DE" sz="3600" dirty="0"/>
            </a:br>
            <a:r>
              <a:rPr lang="de-DE" sz="3600" b="1" dirty="0"/>
              <a:t>persönlichen iPads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F6EC1B8-DA0B-2240-A04B-91A34E3444BA}"/>
              </a:ext>
            </a:extLst>
          </p:cNvPr>
          <p:cNvSpPr txBox="1"/>
          <p:nvPr/>
        </p:nvSpPr>
        <p:spPr>
          <a:xfrm>
            <a:off x="4064793" y="4284504"/>
            <a:ext cx="3400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Zunehmender Einsatz der </a:t>
            </a:r>
            <a:r>
              <a:rPr lang="de-DE" sz="3600" b="1" dirty="0"/>
              <a:t>Schulgeräte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35F5AD8-2DD5-1548-8466-40D90BE77DBA}"/>
              </a:ext>
            </a:extLst>
          </p:cNvPr>
          <p:cNvSpPr txBox="1"/>
          <p:nvPr/>
        </p:nvSpPr>
        <p:spPr>
          <a:xfrm>
            <a:off x="1814513" y="6273225"/>
            <a:ext cx="7900987" cy="584775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Basiskurs Medienbildung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5E07C1A-1C9E-7341-BE54-F8732E1262B0}"/>
              </a:ext>
            </a:extLst>
          </p:cNvPr>
          <p:cNvSpPr txBox="1"/>
          <p:nvPr/>
        </p:nvSpPr>
        <p:spPr>
          <a:xfrm>
            <a:off x="1814513" y="3468094"/>
            <a:ext cx="7900987" cy="584775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iPad-Führerschein</a:t>
            </a:r>
          </a:p>
        </p:txBody>
      </p:sp>
    </p:spTree>
    <p:extLst>
      <p:ext uri="{BB962C8B-B14F-4D97-AF65-F5344CB8AC3E}">
        <p14:creationId xmlns:p14="http://schemas.microsoft.com/office/powerpoint/2010/main" val="35741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hteck 3"/>
          <p:cNvSpPr/>
          <p:nvPr/>
        </p:nvSpPr>
        <p:spPr bwMode="auto">
          <a:xfrm>
            <a:off x="0" y="-11726"/>
            <a:ext cx="12192000" cy="98791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2" descr="Realschule Neureut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953881" y="0"/>
            <a:ext cx="2238118" cy="864973"/>
          </a:xfrm>
          <a:prstGeom prst="rect">
            <a:avLst/>
          </a:prstGeom>
          <a:noFill/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 bwMode="auto">
          <a:xfrm>
            <a:off x="130045" y="-14762"/>
            <a:ext cx="10515600" cy="9879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Weg in diesem Schuljahr</a:t>
            </a:r>
            <a:endParaRPr lang="en-US"/>
          </a:p>
        </p:txBody>
      </p:sp>
      <p:grpSp>
        <p:nvGrpSpPr>
          <p:cNvPr id="4" name="Gruppieren 3"/>
          <p:cNvGrpSpPr/>
          <p:nvPr/>
        </p:nvGrpSpPr>
        <p:grpSpPr bwMode="auto">
          <a:xfrm>
            <a:off x="3001462" y="2303372"/>
            <a:ext cx="2193354" cy="914400"/>
            <a:chOff x="230441" y="1749258"/>
            <a:chExt cx="2193354" cy="914400"/>
          </a:xfrm>
        </p:grpSpPr>
        <p:pic>
          <p:nvPicPr>
            <p:cNvPr id="14" name="Grafik 13" descr="Markierung mit einfarbiger Füll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30441" y="1749258"/>
              <a:ext cx="914400" cy="914400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 bwMode="auto">
            <a:xfrm>
              <a:off x="855096" y="1886460"/>
              <a:ext cx="15686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Abstimmung </a:t>
              </a:r>
              <a:br>
                <a:rPr lang="de-DE" sz="2000" dirty="0"/>
              </a:br>
              <a:r>
                <a:rPr lang="de-DE" sz="2000" dirty="0"/>
                <a:t>GLK</a:t>
              </a:r>
              <a:endParaRPr sz="2000" dirty="0"/>
            </a:p>
          </p:txBody>
        </p:sp>
      </p:grpSp>
      <p:grpSp>
        <p:nvGrpSpPr>
          <p:cNvPr id="8" name="Gruppieren 7"/>
          <p:cNvGrpSpPr/>
          <p:nvPr/>
        </p:nvGrpSpPr>
        <p:grpSpPr bwMode="auto">
          <a:xfrm>
            <a:off x="-20210" y="3238920"/>
            <a:ext cx="2479818" cy="914400"/>
            <a:chOff x="-738908" y="2423534"/>
            <a:chExt cx="2479818" cy="914400"/>
          </a:xfrm>
        </p:grpSpPr>
        <p:pic>
          <p:nvPicPr>
            <p:cNvPr id="21" name="Grafik 20" descr="Markierung mit einfarbiger Füll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26510" y="2423534"/>
              <a:ext cx="914400" cy="91440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 bwMode="auto">
            <a:xfrm>
              <a:off x="-738908" y="2566032"/>
              <a:ext cx="1767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Abstimmung</a:t>
              </a:r>
              <a:br>
                <a:rPr lang="de-DE" sz="2000" dirty="0"/>
              </a:br>
              <a:r>
                <a:rPr lang="de-DE" sz="2000" dirty="0"/>
                <a:t>Schulkonferenz</a:t>
              </a:r>
              <a:endParaRPr dirty="0"/>
            </a:p>
          </p:txBody>
        </p:sp>
      </p:grpSp>
      <p:grpSp>
        <p:nvGrpSpPr>
          <p:cNvPr id="43" name="Gruppieren 42"/>
          <p:cNvGrpSpPr/>
          <p:nvPr/>
        </p:nvGrpSpPr>
        <p:grpSpPr bwMode="auto">
          <a:xfrm>
            <a:off x="2589171" y="4112944"/>
            <a:ext cx="1704069" cy="1803366"/>
            <a:chOff x="1102497" y="4425056"/>
            <a:chExt cx="1704069" cy="1803366"/>
          </a:xfrm>
        </p:grpSpPr>
        <p:pic>
          <p:nvPicPr>
            <p:cNvPr id="15" name="Grafik 14" descr="Markierung mit einfarbiger Füll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637456" y="4425056"/>
              <a:ext cx="578647" cy="578647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 bwMode="auto">
            <a:xfrm>
              <a:off x="1102497" y="5212759"/>
              <a:ext cx="17040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Linkliste für individuelle Fortbildungen</a:t>
              </a:r>
              <a:endParaRPr dirty="0"/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4268419" y="3678680"/>
            <a:ext cx="1895006" cy="1620643"/>
            <a:chOff x="3902467" y="3127434"/>
            <a:chExt cx="1895006" cy="1620643"/>
          </a:xfrm>
        </p:grpSpPr>
        <p:sp>
          <p:nvSpPr>
            <p:cNvPr id="23" name="Textfeld 22"/>
            <p:cNvSpPr txBox="1"/>
            <p:nvPr/>
          </p:nvSpPr>
          <p:spPr bwMode="auto">
            <a:xfrm>
              <a:off x="3902467" y="3127434"/>
              <a:ext cx="18950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Austausch</a:t>
              </a:r>
              <a:br>
                <a:rPr lang="de-DE" sz="2000" dirty="0"/>
              </a:br>
              <a:r>
                <a:rPr lang="de-DE" sz="2000" dirty="0"/>
                <a:t>Referenzschulen</a:t>
              </a:r>
            </a:p>
          </p:txBody>
        </p:sp>
        <p:pic>
          <p:nvPicPr>
            <p:cNvPr id="25" name="Grafik 24" descr="Markierung mit einfarbiger Füll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902467" y="3833677"/>
              <a:ext cx="914400" cy="914400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 bwMode="auto">
          <a:xfrm>
            <a:off x="8251214" y="3544338"/>
            <a:ext cx="1696170" cy="1514592"/>
            <a:chOff x="9462304" y="3779511"/>
            <a:chExt cx="1696170" cy="1514592"/>
          </a:xfrm>
        </p:grpSpPr>
        <p:sp>
          <p:nvSpPr>
            <p:cNvPr id="26" name="Textfeld 25"/>
            <p:cNvSpPr txBox="1"/>
            <p:nvPr/>
          </p:nvSpPr>
          <p:spPr bwMode="auto">
            <a:xfrm>
              <a:off x="9462304" y="3779511"/>
              <a:ext cx="1696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pädagogischer</a:t>
              </a:r>
              <a:br>
                <a:rPr lang="de-DE" sz="2000" dirty="0"/>
              </a:br>
              <a:r>
                <a:rPr lang="de-DE" sz="2000" dirty="0"/>
                <a:t>Tag</a:t>
              </a:r>
              <a:endParaRPr dirty="0"/>
            </a:p>
          </p:txBody>
        </p:sp>
        <p:pic>
          <p:nvPicPr>
            <p:cNvPr id="27" name="Grafik 26" descr="Markierung mit einfarbiger Füll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853189" y="4379703"/>
              <a:ext cx="914400" cy="914400"/>
            </a:xfrm>
            <a:prstGeom prst="rect">
              <a:avLst/>
            </a:prstGeom>
          </p:spPr>
        </p:pic>
      </p:grpSp>
      <p:grpSp>
        <p:nvGrpSpPr>
          <p:cNvPr id="45" name="Gruppieren 44"/>
          <p:cNvGrpSpPr/>
          <p:nvPr/>
        </p:nvGrpSpPr>
        <p:grpSpPr bwMode="auto">
          <a:xfrm>
            <a:off x="5467654" y="4719447"/>
            <a:ext cx="1158108" cy="1586578"/>
            <a:chOff x="4829547" y="4503804"/>
            <a:chExt cx="1158108" cy="1586578"/>
          </a:xfrm>
        </p:grpSpPr>
        <p:sp>
          <p:nvSpPr>
            <p:cNvPr id="29" name="Textfeld 28"/>
            <p:cNvSpPr txBox="1"/>
            <p:nvPr/>
          </p:nvSpPr>
          <p:spPr bwMode="auto">
            <a:xfrm>
              <a:off x="4851959" y="4503804"/>
              <a:ext cx="11356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2. Eltern-</a:t>
              </a:r>
              <a:br>
                <a:rPr lang="de-DE" sz="2000" dirty="0"/>
              </a:br>
              <a:r>
                <a:rPr lang="de-DE" sz="2000" dirty="0" err="1"/>
                <a:t>abend</a:t>
              </a:r>
              <a:r>
                <a:rPr lang="de-DE" sz="2000" dirty="0"/>
                <a:t> </a:t>
              </a:r>
              <a:endParaRPr dirty="0"/>
            </a:p>
          </p:txBody>
        </p:sp>
        <p:pic>
          <p:nvPicPr>
            <p:cNvPr id="30" name="Grafik 29" descr="Markierung mit einfarbiger Füll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829547" y="5175982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uppieren 49"/>
          <p:cNvGrpSpPr/>
          <p:nvPr/>
        </p:nvGrpSpPr>
        <p:grpSpPr bwMode="auto">
          <a:xfrm>
            <a:off x="8567722" y="1182527"/>
            <a:ext cx="1725408" cy="1744051"/>
            <a:chOff x="8405278" y="1259363"/>
            <a:chExt cx="1725408" cy="1744051"/>
          </a:xfrm>
        </p:grpSpPr>
        <p:sp>
          <p:nvSpPr>
            <p:cNvPr id="31" name="Textfeld 30"/>
            <p:cNvSpPr txBox="1"/>
            <p:nvPr/>
          </p:nvSpPr>
          <p:spPr bwMode="auto">
            <a:xfrm>
              <a:off x="8405278" y="1259363"/>
              <a:ext cx="17254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iPad-</a:t>
              </a:r>
              <a:br>
                <a:rPr lang="de-DE" sz="2000" dirty="0"/>
              </a:br>
              <a:r>
                <a:rPr lang="de-DE" sz="2000" dirty="0"/>
                <a:t>Führerschein +</a:t>
              </a:r>
            </a:p>
            <a:p>
              <a:pPr algn="ctr">
                <a:defRPr/>
              </a:pPr>
              <a:r>
                <a:rPr lang="de-DE" sz="2000" dirty="0"/>
                <a:t>Elternschulung</a:t>
              </a:r>
              <a:endParaRPr dirty="0"/>
            </a:p>
          </p:txBody>
        </p:sp>
        <p:pic>
          <p:nvPicPr>
            <p:cNvPr id="32" name="Grafik 31" descr="Markierung mit einfarbiger Füll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814642" y="2089014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 bwMode="auto">
          <a:xfrm>
            <a:off x="756328" y="4509682"/>
            <a:ext cx="1759989" cy="1561191"/>
            <a:chOff x="1624434" y="2135006"/>
            <a:chExt cx="1759989" cy="1561191"/>
          </a:xfrm>
        </p:grpSpPr>
        <p:pic>
          <p:nvPicPr>
            <p:cNvPr id="33" name="Grafik 32" descr="Markierung mit einfarbiger Füll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805776" y="2135006"/>
              <a:ext cx="578647" cy="578647"/>
            </a:xfrm>
            <a:prstGeom prst="rect">
              <a:avLst/>
            </a:prstGeom>
          </p:spPr>
        </p:pic>
        <p:sp>
          <p:nvSpPr>
            <p:cNvPr id="34" name="Textfeld 33"/>
            <p:cNvSpPr txBox="1"/>
            <p:nvPr/>
          </p:nvSpPr>
          <p:spPr bwMode="auto">
            <a:xfrm>
              <a:off x="1624434" y="2680534"/>
              <a:ext cx="1609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Information an Eltern Klasse 7</a:t>
              </a:r>
              <a:endParaRPr dirty="0"/>
            </a:p>
          </p:txBody>
        </p:sp>
      </p:grpSp>
      <p:grpSp>
        <p:nvGrpSpPr>
          <p:cNvPr id="49" name="Gruppieren 48"/>
          <p:cNvGrpSpPr/>
          <p:nvPr/>
        </p:nvGrpSpPr>
        <p:grpSpPr bwMode="auto">
          <a:xfrm>
            <a:off x="6526778" y="2522415"/>
            <a:ext cx="2040944" cy="1224978"/>
            <a:chOff x="6770280" y="2730611"/>
            <a:chExt cx="2040944" cy="1224978"/>
          </a:xfrm>
        </p:grpSpPr>
        <p:sp>
          <p:nvSpPr>
            <p:cNvPr id="37" name="Textfeld 36"/>
            <p:cNvSpPr txBox="1"/>
            <p:nvPr/>
          </p:nvSpPr>
          <p:spPr bwMode="auto">
            <a:xfrm>
              <a:off x="6770280" y="2730611"/>
              <a:ext cx="20409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Erstellung </a:t>
              </a:r>
              <a:br>
                <a:rPr lang="de-DE" sz="2000" dirty="0"/>
              </a:br>
              <a:r>
                <a:rPr lang="de-DE" sz="2000" dirty="0"/>
                <a:t>Nutzungsordnung</a:t>
              </a:r>
              <a:endParaRPr dirty="0"/>
            </a:p>
          </p:txBody>
        </p:sp>
        <p:pic>
          <p:nvPicPr>
            <p:cNvPr id="39" name="Grafik 38" descr="Markierung mit einfarbiger Füll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501425" y="3376942"/>
              <a:ext cx="578647" cy="578647"/>
            </a:xfrm>
            <a:prstGeom prst="rect">
              <a:avLst/>
            </a:prstGeom>
          </p:spPr>
        </p:pic>
      </p:grpSp>
      <p:grpSp>
        <p:nvGrpSpPr>
          <p:cNvPr id="47" name="Gruppieren 46"/>
          <p:cNvGrpSpPr/>
          <p:nvPr/>
        </p:nvGrpSpPr>
        <p:grpSpPr bwMode="auto">
          <a:xfrm>
            <a:off x="8834995" y="5615688"/>
            <a:ext cx="2020938" cy="1048474"/>
            <a:chOff x="8225017" y="5381230"/>
            <a:chExt cx="2020938" cy="1048474"/>
          </a:xfrm>
        </p:grpSpPr>
        <p:sp>
          <p:nvSpPr>
            <p:cNvPr id="35" name="Textfeld 34"/>
            <p:cNvSpPr txBox="1"/>
            <p:nvPr/>
          </p:nvSpPr>
          <p:spPr bwMode="auto">
            <a:xfrm>
              <a:off x="8225017" y="6029594"/>
              <a:ext cx="2020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Lehrerfortbildung</a:t>
              </a:r>
            </a:p>
          </p:txBody>
        </p:sp>
        <p:pic>
          <p:nvPicPr>
            <p:cNvPr id="40" name="Grafik 39" descr="Markierung mit einfarbiger Füll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946163" y="5381230"/>
              <a:ext cx="578647" cy="578647"/>
            </a:xfrm>
            <a:prstGeom prst="rect">
              <a:avLst/>
            </a:prstGeom>
          </p:spPr>
        </p:pic>
      </p:grpSp>
      <p:grpSp>
        <p:nvGrpSpPr>
          <p:cNvPr id="46" name="Gruppieren 45"/>
          <p:cNvGrpSpPr/>
          <p:nvPr/>
        </p:nvGrpSpPr>
        <p:grpSpPr bwMode="auto">
          <a:xfrm>
            <a:off x="6956148" y="5057163"/>
            <a:ext cx="2020938" cy="964627"/>
            <a:chOff x="6234297" y="4762356"/>
            <a:chExt cx="2020938" cy="964627"/>
          </a:xfrm>
        </p:grpSpPr>
        <p:sp>
          <p:nvSpPr>
            <p:cNvPr id="41" name="Textfeld 40"/>
            <p:cNvSpPr txBox="1"/>
            <p:nvPr/>
          </p:nvSpPr>
          <p:spPr bwMode="auto">
            <a:xfrm>
              <a:off x="6234297" y="4762356"/>
              <a:ext cx="2020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Lehrerfortbildung</a:t>
              </a:r>
            </a:p>
          </p:txBody>
        </p:sp>
        <p:pic>
          <p:nvPicPr>
            <p:cNvPr id="42" name="Grafik 41" descr="Markierung mit einfarbiger Füll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955441" y="5148336"/>
              <a:ext cx="578647" cy="578647"/>
            </a:xfrm>
            <a:prstGeom prst="rect">
              <a:avLst/>
            </a:prstGeom>
          </p:spPr>
        </p:pic>
      </p:grpSp>
      <p:pic>
        <p:nvPicPr>
          <p:cNvPr id="1026" name="Picture 2" descr="Ziel weiß Hissflagge, Fahne im Wunschformat :druckundso.de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880695" y="1011218"/>
            <a:ext cx="1234256" cy="1234256"/>
          </a:xfrm>
          <a:prstGeom prst="rect">
            <a:avLst/>
          </a:prstGeom>
          <a:noFill/>
        </p:spPr>
      </p:pic>
      <p:sp>
        <p:nvSpPr>
          <p:cNvPr id="51" name="Freihandform 50"/>
          <p:cNvSpPr/>
          <p:nvPr/>
        </p:nvSpPr>
        <p:spPr bwMode="auto">
          <a:xfrm>
            <a:off x="216816" y="2270807"/>
            <a:ext cx="10737130" cy="3941457"/>
          </a:xfrm>
          <a:custGeom>
            <a:avLst/>
            <a:gdLst>
              <a:gd name="connsiteX0" fmla="*/ 0 w 10737130"/>
              <a:gd name="connsiteY0" fmla="*/ 519527 h 3941457"/>
              <a:gd name="connsiteX1" fmla="*/ 65988 w 10737130"/>
              <a:gd name="connsiteY1" fmla="*/ 481820 h 3941457"/>
              <a:gd name="connsiteX2" fmla="*/ 94269 w 10737130"/>
              <a:gd name="connsiteY2" fmla="*/ 472393 h 3941457"/>
              <a:gd name="connsiteX3" fmla="*/ 122549 w 10737130"/>
              <a:gd name="connsiteY3" fmla="*/ 453539 h 3941457"/>
              <a:gd name="connsiteX4" fmla="*/ 197963 w 10737130"/>
              <a:gd name="connsiteY4" fmla="*/ 434686 h 3941457"/>
              <a:gd name="connsiteX5" fmla="*/ 235671 w 10737130"/>
              <a:gd name="connsiteY5" fmla="*/ 425259 h 3941457"/>
              <a:gd name="connsiteX6" fmla="*/ 311085 w 10737130"/>
              <a:gd name="connsiteY6" fmla="*/ 406405 h 3941457"/>
              <a:gd name="connsiteX7" fmla="*/ 641023 w 10737130"/>
              <a:gd name="connsiteY7" fmla="*/ 434686 h 3941457"/>
              <a:gd name="connsiteX8" fmla="*/ 735291 w 10737130"/>
              <a:gd name="connsiteY8" fmla="*/ 472393 h 3941457"/>
              <a:gd name="connsiteX9" fmla="*/ 791852 w 10737130"/>
              <a:gd name="connsiteY9" fmla="*/ 500673 h 3941457"/>
              <a:gd name="connsiteX10" fmla="*/ 820132 w 10737130"/>
              <a:gd name="connsiteY10" fmla="*/ 510100 h 3941457"/>
              <a:gd name="connsiteX11" fmla="*/ 876693 w 10737130"/>
              <a:gd name="connsiteY11" fmla="*/ 538381 h 3941457"/>
              <a:gd name="connsiteX12" fmla="*/ 942681 w 10737130"/>
              <a:gd name="connsiteY12" fmla="*/ 557234 h 3941457"/>
              <a:gd name="connsiteX13" fmla="*/ 980388 w 10737130"/>
              <a:gd name="connsiteY13" fmla="*/ 576088 h 3941457"/>
              <a:gd name="connsiteX14" fmla="*/ 1065229 w 10737130"/>
              <a:gd name="connsiteY14" fmla="*/ 604368 h 3941457"/>
              <a:gd name="connsiteX15" fmla="*/ 1159497 w 10737130"/>
              <a:gd name="connsiteY15" fmla="*/ 651502 h 3941457"/>
              <a:gd name="connsiteX16" fmla="*/ 1206631 w 10737130"/>
              <a:gd name="connsiteY16" fmla="*/ 660929 h 3941457"/>
              <a:gd name="connsiteX17" fmla="*/ 1263192 w 10737130"/>
              <a:gd name="connsiteY17" fmla="*/ 670356 h 3941457"/>
              <a:gd name="connsiteX18" fmla="*/ 1300899 w 10737130"/>
              <a:gd name="connsiteY18" fmla="*/ 679783 h 3941457"/>
              <a:gd name="connsiteX19" fmla="*/ 1329180 w 10737130"/>
              <a:gd name="connsiteY19" fmla="*/ 689209 h 3941457"/>
              <a:gd name="connsiteX20" fmla="*/ 1404594 w 10737130"/>
              <a:gd name="connsiteY20" fmla="*/ 698636 h 3941457"/>
              <a:gd name="connsiteX21" fmla="*/ 1498862 w 10737130"/>
              <a:gd name="connsiteY21" fmla="*/ 726917 h 3941457"/>
              <a:gd name="connsiteX22" fmla="*/ 1574277 w 10737130"/>
              <a:gd name="connsiteY22" fmla="*/ 736344 h 3941457"/>
              <a:gd name="connsiteX23" fmla="*/ 1640264 w 10737130"/>
              <a:gd name="connsiteY23" fmla="*/ 755197 h 3941457"/>
              <a:gd name="connsiteX24" fmla="*/ 1677972 w 10737130"/>
              <a:gd name="connsiteY24" fmla="*/ 764624 h 3941457"/>
              <a:gd name="connsiteX25" fmla="*/ 1809947 w 10737130"/>
              <a:gd name="connsiteY25" fmla="*/ 783478 h 3941457"/>
              <a:gd name="connsiteX26" fmla="*/ 2064471 w 10737130"/>
              <a:gd name="connsiteY26" fmla="*/ 764624 h 3941457"/>
              <a:gd name="connsiteX27" fmla="*/ 2149312 w 10737130"/>
              <a:gd name="connsiteY27" fmla="*/ 736344 h 3941457"/>
              <a:gd name="connsiteX28" fmla="*/ 2234153 w 10737130"/>
              <a:gd name="connsiteY28" fmla="*/ 717490 h 3941457"/>
              <a:gd name="connsiteX29" fmla="*/ 2271860 w 10737130"/>
              <a:gd name="connsiteY29" fmla="*/ 698636 h 3941457"/>
              <a:gd name="connsiteX30" fmla="*/ 2394409 w 10737130"/>
              <a:gd name="connsiteY30" fmla="*/ 660929 h 3941457"/>
              <a:gd name="connsiteX31" fmla="*/ 2432116 w 10737130"/>
              <a:gd name="connsiteY31" fmla="*/ 642075 h 3941457"/>
              <a:gd name="connsiteX32" fmla="*/ 2498104 w 10737130"/>
              <a:gd name="connsiteY32" fmla="*/ 613795 h 3941457"/>
              <a:gd name="connsiteX33" fmla="*/ 2564091 w 10737130"/>
              <a:gd name="connsiteY33" fmla="*/ 594941 h 3941457"/>
              <a:gd name="connsiteX34" fmla="*/ 2592372 w 10737130"/>
              <a:gd name="connsiteY34" fmla="*/ 576088 h 3941457"/>
              <a:gd name="connsiteX35" fmla="*/ 2620652 w 10737130"/>
              <a:gd name="connsiteY35" fmla="*/ 566661 h 3941457"/>
              <a:gd name="connsiteX36" fmla="*/ 2658359 w 10737130"/>
              <a:gd name="connsiteY36" fmla="*/ 547807 h 3941457"/>
              <a:gd name="connsiteX37" fmla="*/ 2752627 w 10737130"/>
              <a:gd name="connsiteY37" fmla="*/ 519527 h 3941457"/>
              <a:gd name="connsiteX38" fmla="*/ 2969444 w 10737130"/>
              <a:gd name="connsiteY38" fmla="*/ 528954 h 3941457"/>
              <a:gd name="connsiteX39" fmla="*/ 2997724 w 10737130"/>
              <a:gd name="connsiteY39" fmla="*/ 538381 h 3941457"/>
              <a:gd name="connsiteX40" fmla="*/ 3054285 w 10737130"/>
              <a:gd name="connsiteY40" fmla="*/ 576088 h 3941457"/>
              <a:gd name="connsiteX41" fmla="*/ 3110846 w 10737130"/>
              <a:gd name="connsiteY41" fmla="*/ 632649 h 3941457"/>
              <a:gd name="connsiteX42" fmla="*/ 3148553 w 10737130"/>
              <a:gd name="connsiteY42" fmla="*/ 708063 h 3941457"/>
              <a:gd name="connsiteX43" fmla="*/ 3167407 w 10737130"/>
              <a:gd name="connsiteY43" fmla="*/ 764624 h 3941457"/>
              <a:gd name="connsiteX44" fmla="*/ 3176833 w 10737130"/>
              <a:gd name="connsiteY44" fmla="*/ 792904 h 3941457"/>
              <a:gd name="connsiteX45" fmla="*/ 3167407 w 10737130"/>
              <a:gd name="connsiteY45" fmla="*/ 962587 h 3941457"/>
              <a:gd name="connsiteX46" fmla="*/ 3148553 w 10737130"/>
              <a:gd name="connsiteY46" fmla="*/ 990867 h 3941457"/>
              <a:gd name="connsiteX47" fmla="*/ 3139126 w 10737130"/>
              <a:gd name="connsiteY47" fmla="*/ 1028574 h 3941457"/>
              <a:gd name="connsiteX48" fmla="*/ 3091992 w 10737130"/>
              <a:gd name="connsiteY48" fmla="*/ 1103989 h 3941457"/>
              <a:gd name="connsiteX49" fmla="*/ 3007151 w 10737130"/>
              <a:gd name="connsiteY49" fmla="*/ 1226537 h 3941457"/>
              <a:gd name="connsiteX50" fmla="*/ 2969444 w 10737130"/>
              <a:gd name="connsiteY50" fmla="*/ 1273671 h 3941457"/>
              <a:gd name="connsiteX51" fmla="*/ 2894029 w 10737130"/>
              <a:gd name="connsiteY51" fmla="*/ 1339659 h 3941457"/>
              <a:gd name="connsiteX52" fmla="*/ 2837469 w 10737130"/>
              <a:gd name="connsiteY52" fmla="*/ 1367939 h 3941457"/>
              <a:gd name="connsiteX53" fmla="*/ 2667786 w 10737130"/>
              <a:gd name="connsiteY53" fmla="*/ 1462207 h 3941457"/>
              <a:gd name="connsiteX54" fmla="*/ 2639506 w 10737130"/>
              <a:gd name="connsiteY54" fmla="*/ 1471634 h 3941457"/>
              <a:gd name="connsiteX55" fmla="*/ 2498104 w 10737130"/>
              <a:gd name="connsiteY55" fmla="*/ 1528195 h 3941457"/>
              <a:gd name="connsiteX56" fmla="*/ 2196446 w 10737130"/>
              <a:gd name="connsiteY56" fmla="*/ 1613036 h 3941457"/>
              <a:gd name="connsiteX57" fmla="*/ 1998483 w 10737130"/>
              <a:gd name="connsiteY57" fmla="*/ 1669597 h 3941457"/>
              <a:gd name="connsiteX58" fmla="*/ 1923069 w 10737130"/>
              <a:gd name="connsiteY58" fmla="*/ 1697878 h 3941457"/>
              <a:gd name="connsiteX59" fmla="*/ 1885361 w 10737130"/>
              <a:gd name="connsiteY59" fmla="*/ 1716731 h 3941457"/>
              <a:gd name="connsiteX60" fmla="*/ 1838227 w 10737130"/>
              <a:gd name="connsiteY60" fmla="*/ 1735585 h 3941457"/>
              <a:gd name="connsiteX61" fmla="*/ 1781666 w 10737130"/>
              <a:gd name="connsiteY61" fmla="*/ 1782719 h 3941457"/>
              <a:gd name="connsiteX62" fmla="*/ 1706252 w 10737130"/>
              <a:gd name="connsiteY62" fmla="*/ 1829853 h 3941457"/>
              <a:gd name="connsiteX63" fmla="*/ 1677972 w 10737130"/>
              <a:gd name="connsiteY63" fmla="*/ 1858133 h 3941457"/>
              <a:gd name="connsiteX64" fmla="*/ 1630838 w 10737130"/>
              <a:gd name="connsiteY64" fmla="*/ 1895840 h 3941457"/>
              <a:gd name="connsiteX65" fmla="*/ 1574277 w 10737130"/>
              <a:gd name="connsiteY65" fmla="*/ 1980682 h 3941457"/>
              <a:gd name="connsiteX66" fmla="*/ 1555423 w 10737130"/>
              <a:gd name="connsiteY66" fmla="*/ 2008962 h 3941457"/>
              <a:gd name="connsiteX67" fmla="*/ 1527143 w 10737130"/>
              <a:gd name="connsiteY67" fmla="*/ 2084377 h 3941457"/>
              <a:gd name="connsiteX68" fmla="*/ 1517716 w 10737130"/>
              <a:gd name="connsiteY68" fmla="*/ 2169218 h 3941457"/>
              <a:gd name="connsiteX69" fmla="*/ 1536570 w 10737130"/>
              <a:gd name="connsiteY69" fmla="*/ 2338900 h 3941457"/>
              <a:gd name="connsiteX70" fmla="*/ 1545996 w 10737130"/>
              <a:gd name="connsiteY70" fmla="*/ 2367181 h 3941457"/>
              <a:gd name="connsiteX71" fmla="*/ 1555423 w 10737130"/>
              <a:gd name="connsiteY71" fmla="*/ 2423741 h 3941457"/>
              <a:gd name="connsiteX72" fmla="*/ 1574277 w 10737130"/>
              <a:gd name="connsiteY72" fmla="*/ 2480302 h 3941457"/>
              <a:gd name="connsiteX73" fmla="*/ 1593130 w 10737130"/>
              <a:gd name="connsiteY73" fmla="*/ 2536863 h 3941457"/>
              <a:gd name="connsiteX74" fmla="*/ 1611984 w 10737130"/>
              <a:gd name="connsiteY74" fmla="*/ 2593424 h 3941457"/>
              <a:gd name="connsiteX75" fmla="*/ 1649691 w 10737130"/>
              <a:gd name="connsiteY75" fmla="*/ 2659412 h 3941457"/>
              <a:gd name="connsiteX76" fmla="*/ 1677972 w 10737130"/>
              <a:gd name="connsiteY76" fmla="*/ 2687692 h 3941457"/>
              <a:gd name="connsiteX77" fmla="*/ 1809947 w 10737130"/>
              <a:gd name="connsiteY77" fmla="*/ 2715972 h 3941457"/>
              <a:gd name="connsiteX78" fmla="*/ 2017337 w 10737130"/>
              <a:gd name="connsiteY78" fmla="*/ 2734826 h 3941457"/>
              <a:gd name="connsiteX79" fmla="*/ 2318994 w 10737130"/>
              <a:gd name="connsiteY79" fmla="*/ 2725399 h 3941457"/>
              <a:gd name="connsiteX80" fmla="*/ 2356702 w 10737130"/>
              <a:gd name="connsiteY80" fmla="*/ 2715972 h 3941457"/>
              <a:gd name="connsiteX81" fmla="*/ 2403836 w 10737130"/>
              <a:gd name="connsiteY81" fmla="*/ 2706546 h 3941457"/>
              <a:gd name="connsiteX82" fmla="*/ 2564091 w 10737130"/>
              <a:gd name="connsiteY82" fmla="*/ 2659412 h 3941457"/>
              <a:gd name="connsiteX83" fmla="*/ 2658359 w 10737130"/>
              <a:gd name="connsiteY83" fmla="*/ 2631131 h 3941457"/>
              <a:gd name="connsiteX84" fmla="*/ 2875176 w 10737130"/>
              <a:gd name="connsiteY84" fmla="*/ 2546290 h 3941457"/>
              <a:gd name="connsiteX85" fmla="*/ 2912883 w 10737130"/>
              <a:gd name="connsiteY85" fmla="*/ 2518009 h 3941457"/>
              <a:gd name="connsiteX86" fmla="*/ 2997724 w 10737130"/>
              <a:gd name="connsiteY86" fmla="*/ 2480302 h 3941457"/>
              <a:gd name="connsiteX87" fmla="*/ 3101419 w 10737130"/>
              <a:gd name="connsiteY87" fmla="*/ 2414315 h 3941457"/>
              <a:gd name="connsiteX88" fmla="*/ 3186260 w 10737130"/>
              <a:gd name="connsiteY88" fmla="*/ 2367181 h 3941457"/>
              <a:gd name="connsiteX89" fmla="*/ 3242821 w 10737130"/>
              <a:gd name="connsiteY89" fmla="*/ 2320047 h 3941457"/>
              <a:gd name="connsiteX90" fmla="*/ 3308809 w 10737130"/>
              <a:gd name="connsiteY90" fmla="*/ 2272913 h 3941457"/>
              <a:gd name="connsiteX91" fmla="*/ 3374796 w 10737130"/>
              <a:gd name="connsiteY91" fmla="*/ 2216352 h 3941457"/>
              <a:gd name="connsiteX92" fmla="*/ 3525625 w 10737130"/>
              <a:gd name="connsiteY92" fmla="*/ 2122084 h 3941457"/>
              <a:gd name="connsiteX93" fmla="*/ 3563332 w 10737130"/>
              <a:gd name="connsiteY93" fmla="*/ 2093803 h 3941457"/>
              <a:gd name="connsiteX94" fmla="*/ 3629320 w 10737130"/>
              <a:gd name="connsiteY94" fmla="*/ 2065523 h 3941457"/>
              <a:gd name="connsiteX95" fmla="*/ 3685881 w 10737130"/>
              <a:gd name="connsiteY95" fmla="*/ 2056096 h 3941457"/>
              <a:gd name="connsiteX96" fmla="*/ 3714161 w 10737130"/>
              <a:gd name="connsiteY96" fmla="*/ 2046669 h 3941457"/>
              <a:gd name="connsiteX97" fmla="*/ 3940405 w 10737130"/>
              <a:gd name="connsiteY97" fmla="*/ 2056096 h 3941457"/>
              <a:gd name="connsiteX98" fmla="*/ 4044099 w 10737130"/>
              <a:gd name="connsiteY98" fmla="*/ 2112657 h 3941457"/>
              <a:gd name="connsiteX99" fmla="*/ 4100660 w 10737130"/>
              <a:gd name="connsiteY99" fmla="*/ 2150364 h 3941457"/>
              <a:gd name="connsiteX100" fmla="*/ 4204355 w 10737130"/>
              <a:gd name="connsiteY100" fmla="*/ 2291766 h 3941457"/>
              <a:gd name="connsiteX101" fmla="*/ 4270343 w 10737130"/>
              <a:gd name="connsiteY101" fmla="*/ 2386034 h 3941457"/>
              <a:gd name="connsiteX102" fmla="*/ 4289196 w 10737130"/>
              <a:gd name="connsiteY102" fmla="*/ 2461449 h 3941457"/>
              <a:gd name="connsiteX103" fmla="*/ 4345757 w 10737130"/>
              <a:gd name="connsiteY103" fmla="*/ 2640558 h 3941457"/>
              <a:gd name="connsiteX104" fmla="*/ 4411745 w 10737130"/>
              <a:gd name="connsiteY104" fmla="*/ 2885655 h 3941457"/>
              <a:gd name="connsiteX105" fmla="*/ 4430598 w 10737130"/>
              <a:gd name="connsiteY105" fmla="*/ 2932789 h 3941457"/>
              <a:gd name="connsiteX106" fmla="*/ 4449452 w 10737130"/>
              <a:gd name="connsiteY106" fmla="*/ 3036484 h 3941457"/>
              <a:gd name="connsiteX107" fmla="*/ 4496586 w 10737130"/>
              <a:gd name="connsiteY107" fmla="*/ 3225020 h 3941457"/>
              <a:gd name="connsiteX108" fmla="*/ 4515440 w 10737130"/>
              <a:gd name="connsiteY108" fmla="*/ 3272154 h 3941457"/>
              <a:gd name="connsiteX109" fmla="*/ 4534293 w 10737130"/>
              <a:gd name="connsiteY109" fmla="*/ 3385275 h 3941457"/>
              <a:gd name="connsiteX110" fmla="*/ 4581427 w 10737130"/>
              <a:gd name="connsiteY110" fmla="*/ 3470117 h 3941457"/>
              <a:gd name="connsiteX111" fmla="*/ 4609708 w 10737130"/>
              <a:gd name="connsiteY111" fmla="*/ 3545531 h 3941457"/>
              <a:gd name="connsiteX112" fmla="*/ 4647415 w 10737130"/>
              <a:gd name="connsiteY112" fmla="*/ 3611519 h 3941457"/>
              <a:gd name="connsiteX113" fmla="*/ 4713403 w 10737130"/>
              <a:gd name="connsiteY113" fmla="*/ 3715214 h 3941457"/>
              <a:gd name="connsiteX114" fmla="*/ 4779390 w 10737130"/>
              <a:gd name="connsiteY114" fmla="*/ 3790628 h 3941457"/>
              <a:gd name="connsiteX115" fmla="*/ 4817097 w 10737130"/>
              <a:gd name="connsiteY115" fmla="*/ 3809482 h 3941457"/>
              <a:gd name="connsiteX116" fmla="*/ 4883085 w 10737130"/>
              <a:gd name="connsiteY116" fmla="*/ 3856616 h 3941457"/>
              <a:gd name="connsiteX117" fmla="*/ 4920792 w 10737130"/>
              <a:gd name="connsiteY117" fmla="*/ 3894323 h 3941457"/>
              <a:gd name="connsiteX118" fmla="*/ 4996207 w 10737130"/>
              <a:gd name="connsiteY118" fmla="*/ 3913177 h 3941457"/>
              <a:gd name="connsiteX119" fmla="*/ 5250730 w 10737130"/>
              <a:gd name="connsiteY119" fmla="*/ 3941457 h 3941457"/>
              <a:gd name="connsiteX120" fmla="*/ 5769205 w 10737130"/>
              <a:gd name="connsiteY120" fmla="*/ 3903750 h 3941457"/>
              <a:gd name="connsiteX121" fmla="*/ 5797485 w 10737130"/>
              <a:gd name="connsiteY121" fmla="*/ 3894323 h 3941457"/>
              <a:gd name="connsiteX122" fmla="*/ 5901180 w 10737130"/>
              <a:gd name="connsiteY122" fmla="*/ 3866042 h 3941457"/>
              <a:gd name="connsiteX123" fmla="*/ 5995448 w 10737130"/>
              <a:gd name="connsiteY123" fmla="*/ 3818908 h 3941457"/>
              <a:gd name="connsiteX124" fmla="*/ 6268825 w 10737130"/>
              <a:gd name="connsiteY124" fmla="*/ 3696360 h 3941457"/>
              <a:gd name="connsiteX125" fmla="*/ 6438508 w 10737130"/>
              <a:gd name="connsiteY125" fmla="*/ 3602092 h 3941457"/>
              <a:gd name="connsiteX126" fmla="*/ 6495069 w 10737130"/>
              <a:gd name="connsiteY126" fmla="*/ 3583238 h 3941457"/>
              <a:gd name="connsiteX127" fmla="*/ 6561056 w 10737130"/>
              <a:gd name="connsiteY127" fmla="*/ 3554958 h 3941457"/>
              <a:gd name="connsiteX128" fmla="*/ 6636471 w 10737130"/>
              <a:gd name="connsiteY128" fmla="*/ 3536104 h 3941457"/>
              <a:gd name="connsiteX129" fmla="*/ 6777873 w 10737130"/>
              <a:gd name="connsiteY129" fmla="*/ 3498397 h 3941457"/>
              <a:gd name="connsiteX130" fmla="*/ 6843860 w 10737130"/>
              <a:gd name="connsiteY130" fmla="*/ 3488970 h 3941457"/>
              <a:gd name="connsiteX131" fmla="*/ 7126664 w 10737130"/>
              <a:gd name="connsiteY131" fmla="*/ 3498397 h 3941457"/>
              <a:gd name="connsiteX132" fmla="*/ 7324627 w 10737130"/>
              <a:gd name="connsiteY132" fmla="*/ 3545531 h 3941457"/>
              <a:gd name="connsiteX133" fmla="*/ 7400042 w 10737130"/>
              <a:gd name="connsiteY133" fmla="*/ 3564385 h 3941457"/>
              <a:gd name="connsiteX134" fmla="*/ 7513163 w 10737130"/>
              <a:gd name="connsiteY134" fmla="*/ 3602092 h 3941457"/>
              <a:gd name="connsiteX135" fmla="*/ 7588578 w 10737130"/>
              <a:gd name="connsiteY135" fmla="*/ 3620946 h 3941457"/>
              <a:gd name="connsiteX136" fmla="*/ 7645139 w 10737130"/>
              <a:gd name="connsiteY136" fmla="*/ 3649226 h 3941457"/>
              <a:gd name="connsiteX137" fmla="*/ 7711126 w 10737130"/>
              <a:gd name="connsiteY137" fmla="*/ 3686933 h 3941457"/>
              <a:gd name="connsiteX138" fmla="*/ 7814821 w 10737130"/>
              <a:gd name="connsiteY138" fmla="*/ 3724640 h 3941457"/>
              <a:gd name="connsiteX139" fmla="*/ 7927943 w 10737130"/>
              <a:gd name="connsiteY139" fmla="*/ 3752921 h 3941457"/>
              <a:gd name="connsiteX140" fmla="*/ 7984504 w 10737130"/>
              <a:gd name="connsiteY140" fmla="*/ 3771774 h 3941457"/>
              <a:gd name="connsiteX141" fmla="*/ 8031638 w 10737130"/>
              <a:gd name="connsiteY141" fmla="*/ 3790628 h 3941457"/>
              <a:gd name="connsiteX142" fmla="*/ 8078772 w 10737130"/>
              <a:gd name="connsiteY142" fmla="*/ 3800055 h 3941457"/>
              <a:gd name="connsiteX143" fmla="*/ 8135332 w 10737130"/>
              <a:gd name="connsiteY143" fmla="*/ 3818908 h 3941457"/>
              <a:gd name="connsiteX144" fmla="*/ 8229600 w 10737130"/>
              <a:gd name="connsiteY144" fmla="*/ 3828335 h 3941457"/>
              <a:gd name="connsiteX145" fmla="*/ 8531258 w 10737130"/>
              <a:gd name="connsiteY145" fmla="*/ 3837762 h 3941457"/>
              <a:gd name="connsiteX146" fmla="*/ 8748075 w 10737130"/>
              <a:gd name="connsiteY146" fmla="*/ 3856616 h 3941457"/>
              <a:gd name="connsiteX147" fmla="*/ 8823489 w 10737130"/>
              <a:gd name="connsiteY147" fmla="*/ 3866042 h 3941457"/>
              <a:gd name="connsiteX148" fmla="*/ 8927184 w 10737130"/>
              <a:gd name="connsiteY148" fmla="*/ 3875469 h 3941457"/>
              <a:gd name="connsiteX149" fmla="*/ 9012025 w 10737130"/>
              <a:gd name="connsiteY149" fmla="*/ 3884896 h 3941457"/>
              <a:gd name="connsiteX150" fmla="*/ 9539926 w 10737130"/>
              <a:gd name="connsiteY150" fmla="*/ 3875469 h 3941457"/>
              <a:gd name="connsiteX151" fmla="*/ 9671902 w 10737130"/>
              <a:gd name="connsiteY151" fmla="*/ 3837762 h 3941457"/>
              <a:gd name="connsiteX152" fmla="*/ 9737889 w 10737130"/>
              <a:gd name="connsiteY152" fmla="*/ 3818908 h 3941457"/>
              <a:gd name="connsiteX153" fmla="*/ 9935852 w 10737130"/>
              <a:gd name="connsiteY153" fmla="*/ 3715214 h 3941457"/>
              <a:gd name="connsiteX154" fmla="*/ 9954706 w 10737130"/>
              <a:gd name="connsiteY154" fmla="*/ 3686933 h 3941457"/>
              <a:gd name="connsiteX155" fmla="*/ 9982986 w 10737130"/>
              <a:gd name="connsiteY155" fmla="*/ 3602092 h 3941457"/>
              <a:gd name="connsiteX156" fmla="*/ 10020693 w 10737130"/>
              <a:gd name="connsiteY156" fmla="*/ 3479544 h 3941457"/>
              <a:gd name="connsiteX157" fmla="*/ 10020693 w 10737130"/>
              <a:gd name="connsiteY157" fmla="*/ 3338141 h 3941457"/>
              <a:gd name="connsiteX158" fmla="*/ 10001840 w 10737130"/>
              <a:gd name="connsiteY158" fmla="*/ 3309861 h 3941457"/>
              <a:gd name="connsiteX159" fmla="*/ 9935852 w 10737130"/>
              <a:gd name="connsiteY159" fmla="*/ 3243873 h 3941457"/>
              <a:gd name="connsiteX160" fmla="*/ 9841584 w 10737130"/>
              <a:gd name="connsiteY160" fmla="*/ 3196739 h 3941457"/>
              <a:gd name="connsiteX161" fmla="*/ 9766170 w 10737130"/>
              <a:gd name="connsiteY161" fmla="*/ 3168459 h 3941457"/>
              <a:gd name="connsiteX162" fmla="*/ 9728462 w 10737130"/>
              <a:gd name="connsiteY162" fmla="*/ 3149605 h 3941457"/>
              <a:gd name="connsiteX163" fmla="*/ 9671902 w 10737130"/>
              <a:gd name="connsiteY163" fmla="*/ 3130752 h 3941457"/>
              <a:gd name="connsiteX164" fmla="*/ 9643621 w 10737130"/>
              <a:gd name="connsiteY164" fmla="*/ 3121325 h 3941457"/>
              <a:gd name="connsiteX165" fmla="*/ 9596487 w 10737130"/>
              <a:gd name="connsiteY165" fmla="*/ 3111898 h 3941457"/>
              <a:gd name="connsiteX166" fmla="*/ 9511646 w 10737130"/>
              <a:gd name="connsiteY166" fmla="*/ 3064764 h 3941457"/>
              <a:gd name="connsiteX167" fmla="*/ 9455085 w 10737130"/>
              <a:gd name="connsiteY167" fmla="*/ 3036484 h 3941457"/>
              <a:gd name="connsiteX168" fmla="*/ 9426805 w 10737130"/>
              <a:gd name="connsiteY168" fmla="*/ 3027057 h 3941457"/>
              <a:gd name="connsiteX169" fmla="*/ 9370244 w 10737130"/>
              <a:gd name="connsiteY169" fmla="*/ 2989350 h 3941457"/>
              <a:gd name="connsiteX170" fmla="*/ 9341963 w 10737130"/>
              <a:gd name="connsiteY170" fmla="*/ 2970496 h 3941457"/>
              <a:gd name="connsiteX171" fmla="*/ 9304256 w 10737130"/>
              <a:gd name="connsiteY171" fmla="*/ 2951642 h 3941457"/>
              <a:gd name="connsiteX172" fmla="*/ 9266549 w 10737130"/>
              <a:gd name="connsiteY172" fmla="*/ 2923362 h 3941457"/>
              <a:gd name="connsiteX173" fmla="*/ 9134574 w 10737130"/>
              <a:gd name="connsiteY173" fmla="*/ 2847948 h 3941457"/>
              <a:gd name="connsiteX174" fmla="*/ 9021452 w 10737130"/>
              <a:gd name="connsiteY174" fmla="*/ 2763106 h 3941457"/>
              <a:gd name="connsiteX175" fmla="*/ 8927184 w 10737130"/>
              <a:gd name="connsiteY175" fmla="*/ 2715972 h 3941457"/>
              <a:gd name="connsiteX176" fmla="*/ 8861196 w 10737130"/>
              <a:gd name="connsiteY176" fmla="*/ 2697119 h 3941457"/>
              <a:gd name="connsiteX177" fmla="*/ 8729221 w 10737130"/>
              <a:gd name="connsiteY177" fmla="*/ 2659412 h 3941457"/>
              <a:gd name="connsiteX178" fmla="*/ 8625526 w 10737130"/>
              <a:gd name="connsiteY178" fmla="*/ 2649985 h 3941457"/>
              <a:gd name="connsiteX179" fmla="*/ 8446417 w 10737130"/>
              <a:gd name="connsiteY179" fmla="*/ 2631131 h 3941457"/>
              <a:gd name="connsiteX180" fmla="*/ 8210747 w 10737130"/>
              <a:gd name="connsiteY180" fmla="*/ 2621704 h 3941457"/>
              <a:gd name="connsiteX181" fmla="*/ 7654565 w 10737130"/>
              <a:gd name="connsiteY181" fmla="*/ 2602851 h 3941457"/>
              <a:gd name="connsiteX182" fmla="*/ 7192652 w 10737130"/>
              <a:gd name="connsiteY182" fmla="*/ 2546290 h 3941457"/>
              <a:gd name="connsiteX183" fmla="*/ 7145518 w 10737130"/>
              <a:gd name="connsiteY183" fmla="*/ 2536863 h 3941457"/>
              <a:gd name="connsiteX184" fmla="*/ 6693031 w 10737130"/>
              <a:gd name="connsiteY184" fmla="*/ 2461449 h 3941457"/>
              <a:gd name="connsiteX185" fmla="*/ 6476215 w 10737130"/>
              <a:gd name="connsiteY185" fmla="*/ 2386034 h 3941457"/>
              <a:gd name="connsiteX186" fmla="*/ 6438508 w 10737130"/>
              <a:gd name="connsiteY186" fmla="*/ 2376607 h 3941457"/>
              <a:gd name="connsiteX187" fmla="*/ 6221691 w 10737130"/>
              <a:gd name="connsiteY187" fmla="*/ 2282339 h 3941457"/>
              <a:gd name="connsiteX188" fmla="*/ 6155704 w 10737130"/>
              <a:gd name="connsiteY188" fmla="*/ 2197498 h 3941457"/>
              <a:gd name="connsiteX189" fmla="*/ 6136850 w 10737130"/>
              <a:gd name="connsiteY189" fmla="*/ 2122084 h 3941457"/>
              <a:gd name="connsiteX190" fmla="*/ 6146277 w 10737130"/>
              <a:gd name="connsiteY190" fmla="*/ 1867560 h 3941457"/>
              <a:gd name="connsiteX191" fmla="*/ 6183984 w 10737130"/>
              <a:gd name="connsiteY191" fmla="*/ 1782719 h 3941457"/>
              <a:gd name="connsiteX192" fmla="*/ 6306532 w 10737130"/>
              <a:gd name="connsiteY192" fmla="*/ 1622463 h 3941457"/>
              <a:gd name="connsiteX193" fmla="*/ 6344240 w 10737130"/>
              <a:gd name="connsiteY193" fmla="*/ 1603609 h 3941457"/>
              <a:gd name="connsiteX194" fmla="*/ 6372520 w 10737130"/>
              <a:gd name="connsiteY194" fmla="*/ 1575329 h 3941457"/>
              <a:gd name="connsiteX195" fmla="*/ 6419654 w 10737130"/>
              <a:gd name="connsiteY195" fmla="*/ 1556475 h 3941457"/>
              <a:gd name="connsiteX196" fmla="*/ 6561056 w 10737130"/>
              <a:gd name="connsiteY196" fmla="*/ 1509341 h 3941457"/>
              <a:gd name="connsiteX197" fmla="*/ 6796726 w 10737130"/>
              <a:gd name="connsiteY197" fmla="*/ 1528195 h 3941457"/>
              <a:gd name="connsiteX198" fmla="*/ 6947555 w 10737130"/>
              <a:gd name="connsiteY198" fmla="*/ 1547049 h 3941457"/>
              <a:gd name="connsiteX199" fmla="*/ 7032396 w 10737130"/>
              <a:gd name="connsiteY199" fmla="*/ 1556475 h 3941457"/>
              <a:gd name="connsiteX200" fmla="*/ 7343481 w 10737130"/>
              <a:gd name="connsiteY200" fmla="*/ 1547049 h 3941457"/>
              <a:gd name="connsiteX201" fmla="*/ 7484883 w 10737130"/>
              <a:gd name="connsiteY201" fmla="*/ 1518768 h 3941457"/>
              <a:gd name="connsiteX202" fmla="*/ 7607431 w 10737130"/>
              <a:gd name="connsiteY202" fmla="*/ 1471634 h 3941457"/>
              <a:gd name="connsiteX203" fmla="*/ 7663992 w 10737130"/>
              <a:gd name="connsiteY203" fmla="*/ 1452781 h 3941457"/>
              <a:gd name="connsiteX204" fmla="*/ 7692273 w 10737130"/>
              <a:gd name="connsiteY204" fmla="*/ 1443354 h 3941457"/>
              <a:gd name="connsiteX205" fmla="*/ 7729980 w 10737130"/>
              <a:gd name="connsiteY205" fmla="*/ 1433927 h 3941457"/>
              <a:gd name="connsiteX206" fmla="*/ 7805394 w 10737130"/>
              <a:gd name="connsiteY206" fmla="*/ 1386793 h 3941457"/>
              <a:gd name="connsiteX207" fmla="*/ 7843102 w 10737130"/>
              <a:gd name="connsiteY207" fmla="*/ 1377366 h 3941457"/>
              <a:gd name="connsiteX208" fmla="*/ 7899662 w 10737130"/>
              <a:gd name="connsiteY208" fmla="*/ 1349086 h 3941457"/>
              <a:gd name="connsiteX209" fmla="*/ 7984504 w 10737130"/>
              <a:gd name="connsiteY209" fmla="*/ 1320805 h 3941457"/>
              <a:gd name="connsiteX210" fmla="*/ 8012784 w 10737130"/>
              <a:gd name="connsiteY210" fmla="*/ 1311379 h 3941457"/>
              <a:gd name="connsiteX211" fmla="*/ 8804636 w 10737130"/>
              <a:gd name="connsiteY211" fmla="*/ 896599 h 3941457"/>
              <a:gd name="connsiteX212" fmla="*/ 8927184 w 10737130"/>
              <a:gd name="connsiteY212" fmla="*/ 811758 h 3941457"/>
              <a:gd name="connsiteX213" fmla="*/ 9181708 w 10737130"/>
              <a:gd name="connsiteY213" fmla="*/ 566661 h 3941457"/>
              <a:gd name="connsiteX214" fmla="*/ 9313683 w 10737130"/>
              <a:gd name="connsiteY214" fmla="*/ 415832 h 3941457"/>
              <a:gd name="connsiteX215" fmla="*/ 9417378 w 10737130"/>
              <a:gd name="connsiteY215" fmla="*/ 312137 h 3941457"/>
              <a:gd name="connsiteX216" fmla="*/ 9605914 w 10737130"/>
              <a:gd name="connsiteY216" fmla="*/ 161308 h 3941457"/>
              <a:gd name="connsiteX217" fmla="*/ 9681328 w 10737130"/>
              <a:gd name="connsiteY217" fmla="*/ 133028 h 3941457"/>
              <a:gd name="connsiteX218" fmla="*/ 9709609 w 10737130"/>
              <a:gd name="connsiteY218" fmla="*/ 114174 h 3941457"/>
              <a:gd name="connsiteX219" fmla="*/ 9860438 w 10737130"/>
              <a:gd name="connsiteY219" fmla="*/ 57614 h 3941457"/>
              <a:gd name="connsiteX220" fmla="*/ 9926425 w 10737130"/>
              <a:gd name="connsiteY220" fmla="*/ 38760 h 3941457"/>
              <a:gd name="connsiteX221" fmla="*/ 10048974 w 10737130"/>
              <a:gd name="connsiteY221" fmla="*/ 29333 h 3941457"/>
              <a:gd name="connsiteX222" fmla="*/ 10331778 w 10737130"/>
              <a:gd name="connsiteY222" fmla="*/ 1053 h 3941457"/>
              <a:gd name="connsiteX223" fmla="*/ 10737130 w 10737130"/>
              <a:gd name="connsiteY223" fmla="*/ 1053 h 394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0737130" h="3941457" extrusionOk="0">
                <a:moveTo>
                  <a:pt x="0" y="519527"/>
                </a:moveTo>
                <a:cubicBezTo>
                  <a:pt x="21996" y="506958"/>
                  <a:pt x="43329" y="493150"/>
                  <a:pt x="65988" y="481820"/>
                </a:cubicBezTo>
                <a:cubicBezTo>
                  <a:pt x="74876" y="477376"/>
                  <a:pt x="85381" y="476837"/>
                  <a:pt x="94269" y="472393"/>
                </a:cubicBezTo>
                <a:cubicBezTo>
                  <a:pt x="104402" y="467326"/>
                  <a:pt x="112416" y="458606"/>
                  <a:pt x="122549" y="453539"/>
                </a:cubicBezTo>
                <a:cubicBezTo>
                  <a:pt x="142759" y="443434"/>
                  <a:pt x="178609" y="438987"/>
                  <a:pt x="197963" y="434686"/>
                </a:cubicBezTo>
                <a:cubicBezTo>
                  <a:pt x="210611" y="431875"/>
                  <a:pt x="223023" y="428070"/>
                  <a:pt x="235671" y="425259"/>
                </a:cubicBezTo>
                <a:cubicBezTo>
                  <a:pt x="303922" y="410092"/>
                  <a:pt x="260551" y="423250"/>
                  <a:pt x="311085" y="406405"/>
                </a:cubicBezTo>
                <a:cubicBezTo>
                  <a:pt x="455190" y="415702"/>
                  <a:pt x="529994" y="402963"/>
                  <a:pt x="641023" y="434686"/>
                </a:cubicBezTo>
                <a:cubicBezTo>
                  <a:pt x="672350" y="443637"/>
                  <a:pt x="707507" y="459570"/>
                  <a:pt x="735291" y="472393"/>
                </a:cubicBezTo>
                <a:cubicBezTo>
                  <a:pt x="754430" y="481226"/>
                  <a:pt x="772590" y="492112"/>
                  <a:pt x="791852" y="500673"/>
                </a:cubicBezTo>
                <a:cubicBezTo>
                  <a:pt x="800932" y="504709"/>
                  <a:pt x="811052" y="506064"/>
                  <a:pt x="820132" y="510100"/>
                </a:cubicBezTo>
                <a:cubicBezTo>
                  <a:pt x="839394" y="518661"/>
                  <a:pt x="857431" y="529820"/>
                  <a:pt x="876693" y="538381"/>
                </a:cubicBezTo>
                <a:cubicBezTo>
                  <a:pt x="917700" y="556606"/>
                  <a:pt x="894767" y="539266"/>
                  <a:pt x="942681" y="557234"/>
                </a:cubicBezTo>
                <a:cubicBezTo>
                  <a:pt x="955839" y="562168"/>
                  <a:pt x="967272" y="571043"/>
                  <a:pt x="980388" y="576088"/>
                </a:cubicBezTo>
                <a:cubicBezTo>
                  <a:pt x="1008211" y="586789"/>
                  <a:pt x="1038566" y="591037"/>
                  <a:pt x="1065229" y="604368"/>
                </a:cubicBezTo>
                <a:cubicBezTo>
                  <a:pt x="1096652" y="620079"/>
                  <a:pt x="1125048" y="644612"/>
                  <a:pt x="1159497" y="651502"/>
                </a:cubicBezTo>
                <a:lnTo>
                  <a:pt x="1206631" y="660929"/>
                </a:lnTo>
                <a:cubicBezTo>
                  <a:pt x="1225436" y="664348"/>
                  <a:pt x="1244449" y="666607"/>
                  <a:pt x="1263192" y="670356"/>
                </a:cubicBezTo>
                <a:cubicBezTo>
                  <a:pt x="1275896" y="672897"/>
                  <a:pt x="1288442" y="676224"/>
                  <a:pt x="1300899" y="679783"/>
                </a:cubicBezTo>
                <a:cubicBezTo>
                  <a:pt x="1310454" y="682513"/>
                  <a:pt x="1319403" y="687432"/>
                  <a:pt x="1329180" y="689209"/>
                </a:cubicBezTo>
                <a:cubicBezTo>
                  <a:pt x="1354105" y="693741"/>
                  <a:pt x="1379456" y="695494"/>
                  <a:pt x="1404594" y="698636"/>
                </a:cubicBezTo>
                <a:cubicBezTo>
                  <a:pt x="1429737" y="707017"/>
                  <a:pt x="1470369" y="722168"/>
                  <a:pt x="1498862" y="726917"/>
                </a:cubicBezTo>
                <a:cubicBezTo>
                  <a:pt x="1523851" y="731082"/>
                  <a:pt x="1549288" y="732179"/>
                  <a:pt x="1574277" y="736344"/>
                </a:cubicBezTo>
                <a:cubicBezTo>
                  <a:pt x="1609650" y="742239"/>
                  <a:pt x="1608877" y="746229"/>
                  <a:pt x="1640264" y="755197"/>
                </a:cubicBezTo>
                <a:cubicBezTo>
                  <a:pt x="1652722" y="758756"/>
                  <a:pt x="1665267" y="762083"/>
                  <a:pt x="1677972" y="764624"/>
                </a:cubicBezTo>
                <a:cubicBezTo>
                  <a:pt x="1723280" y="773686"/>
                  <a:pt x="1763602" y="777685"/>
                  <a:pt x="1809947" y="783478"/>
                </a:cubicBezTo>
                <a:cubicBezTo>
                  <a:pt x="1826065" y="782672"/>
                  <a:pt x="2004911" y="779514"/>
                  <a:pt x="2064471" y="764624"/>
                </a:cubicBezTo>
                <a:cubicBezTo>
                  <a:pt x="2093391" y="757394"/>
                  <a:pt x="2120081" y="742190"/>
                  <a:pt x="2149312" y="736344"/>
                </a:cubicBezTo>
                <a:cubicBezTo>
                  <a:pt x="2162111" y="733784"/>
                  <a:pt x="2218938" y="723196"/>
                  <a:pt x="2234153" y="717490"/>
                </a:cubicBezTo>
                <a:cubicBezTo>
                  <a:pt x="2247311" y="712556"/>
                  <a:pt x="2258812" y="703855"/>
                  <a:pt x="2271860" y="698636"/>
                </a:cubicBezTo>
                <a:cubicBezTo>
                  <a:pt x="2365044" y="661363"/>
                  <a:pt x="2292138" y="698119"/>
                  <a:pt x="2394409" y="660929"/>
                </a:cubicBezTo>
                <a:cubicBezTo>
                  <a:pt x="2407616" y="656127"/>
                  <a:pt x="2419323" y="647890"/>
                  <a:pt x="2432116" y="642075"/>
                </a:cubicBezTo>
                <a:cubicBezTo>
                  <a:pt x="2453902" y="632172"/>
                  <a:pt x="2475614" y="621973"/>
                  <a:pt x="2498104" y="613795"/>
                </a:cubicBezTo>
                <a:cubicBezTo>
                  <a:pt x="2520257" y="605740"/>
                  <a:pt x="2542843" y="605565"/>
                  <a:pt x="2564091" y="594941"/>
                </a:cubicBezTo>
                <a:cubicBezTo>
                  <a:pt x="2574225" y="589874"/>
                  <a:pt x="2582238" y="581155"/>
                  <a:pt x="2592372" y="576088"/>
                </a:cubicBezTo>
                <a:cubicBezTo>
                  <a:pt x="2601260" y="571644"/>
                  <a:pt x="2611519" y="570575"/>
                  <a:pt x="2620652" y="566661"/>
                </a:cubicBezTo>
                <a:cubicBezTo>
                  <a:pt x="2633568" y="561125"/>
                  <a:pt x="2645311" y="553026"/>
                  <a:pt x="2658359" y="547807"/>
                </a:cubicBezTo>
                <a:cubicBezTo>
                  <a:pt x="2696604" y="532509"/>
                  <a:pt x="2715593" y="528786"/>
                  <a:pt x="2752627" y="519527"/>
                </a:cubicBezTo>
                <a:cubicBezTo>
                  <a:pt x="2824899" y="522669"/>
                  <a:pt x="2897316" y="523406"/>
                  <a:pt x="2969444" y="528954"/>
                </a:cubicBezTo>
                <a:cubicBezTo>
                  <a:pt x="2979351" y="529716"/>
                  <a:pt x="2989038" y="533555"/>
                  <a:pt x="2997724" y="538381"/>
                </a:cubicBezTo>
                <a:cubicBezTo>
                  <a:pt x="3017532" y="549385"/>
                  <a:pt x="3038263" y="560066"/>
                  <a:pt x="3054285" y="576088"/>
                </a:cubicBezTo>
                <a:lnTo>
                  <a:pt x="3110846" y="632649"/>
                </a:lnTo>
                <a:cubicBezTo>
                  <a:pt x="3123415" y="657787"/>
                  <a:pt x="3139665" y="681400"/>
                  <a:pt x="3148553" y="708063"/>
                </a:cubicBezTo>
                <a:lnTo>
                  <a:pt x="3167407" y="764624"/>
                </a:lnTo>
                <a:lnTo>
                  <a:pt x="3176833" y="792904"/>
                </a:lnTo>
                <a:cubicBezTo>
                  <a:pt x="3173691" y="849465"/>
                  <a:pt x="3175418" y="906508"/>
                  <a:pt x="3167407" y="962587"/>
                </a:cubicBezTo>
                <a:cubicBezTo>
                  <a:pt x="3165805" y="973803"/>
                  <a:pt x="3153016" y="980454"/>
                  <a:pt x="3148553" y="990867"/>
                </a:cubicBezTo>
                <a:cubicBezTo>
                  <a:pt x="3143449" y="1002775"/>
                  <a:pt x="3143675" y="1016443"/>
                  <a:pt x="3139126" y="1028574"/>
                </a:cubicBezTo>
                <a:cubicBezTo>
                  <a:pt x="3124858" y="1066624"/>
                  <a:pt x="3115724" y="1070369"/>
                  <a:pt x="3091992" y="1103989"/>
                </a:cubicBezTo>
                <a:cubicBezTo>
                  <a:pt x="3063340" y="1144579"/>
                  <a:pt x="3038188" y="1187741"/>
                  <a:pt x="3007151" y="1226537"/>
                </a:cubicBezTo>
                <a:cubicBezTo>
                  <a:pt x="2994582" y="1242248"/>
                  <a:pt x="2982693" y="1258529"/>
                  <a:pt x="2969444" y="1273671"/>
                </a:cubicBezTo>
                <a:cubicBezTo>
                  <a:pt x="2951244" y="1294471"/>
                  <a:pt x="2914888" y="1326385"/>
                  <a:pt x="2894029" y="1339659"/>
                </a:cubicBezTo>
                <a:cubicBezTo>
                  <a:pt x="2876246" y="1350976"/>
                  <a:pt x="2856003" y="1357900"/>
                  <a:pt x="2837469" y="1367939"/>
                </a:cubicBezTo>
                <a:cubicBezTo>
                  <a:pt x="2780576" y="1398756"/>
                  <a:pt x="2729169" y="1441745"/>
                  <a:pt x="2667786" y="1462207"/>
                </a:cubicBezTo>
                <a:cubicBezTo>
                  <a:pt x="2658359" y="1465349"/>
                  <a:pt x="2648767" y="1468032"/>
                  <a:pt x="2639506" y="1471634"/>
                </a:cubicBezTo>
                <a:cubicBezTo>
                  <a:pt x="2592193" y="1490034"/>
                  <a:pt x="2546264" y="1512142"/>
                  <a:pt x="2498104" y="1528195"/>
                </a:cubicBezTo>
                <a:cubicBezTo>
                  <a:pt x="2253390" y="1609767"/>
                  <a:pt x="2372774" y="1558780"/>
                  <a:pt x="2196446" y="1613036"/>
                </a:cubicBezTo>
                <a:cubicBezTo>
                  <a:pt x="2049131" y="1658364"/>
                  <a:pt x="2115361" y="1640378"/>
                  <a:pt x="1998483" y="1669597"/>
                </a:cubicBezTo>
                <a:cubicBezTo>
                  <a:pt x="1893518" y="1722081"/>
                  <a:pt x="2025734" y="1659379"/>
                  <a:pt x="1923069" y="1697878"/>
                </a:cubicBezTo>
                <a:cubicBezTo>
                  <a:pt x="1909911" y="1702812"/>
                  <a:pt x="1898203" y="1711024"/>
                  <a:pt x="1885361" y="1716731"/>
                </a:cubicBezTo>
                <a:cubicBezTo>
                  <a:pt x="1869898" y="1723603"/>
                  <a:pt x="1853938" y="1729300"/>
                  <a:pt x="1838227" y="1735585"/>
                </a:cubicBezTo>
                <a:cubicBezTo>
                  <a:pt x="1819373" y="1751296"/>
                  <a:pt x="1801772" y="1768645"/>
                  <a:pt x="1781666" y="1782719"/>
                </a:cubicBezTo>
                <a:cubicBezTo>
                  <a:pt x="1693880" y="1844169"/>
                  <a:pt x="1795480" y="1753371"/>
                  <a:pt x="1706252" y="1829853"/>
                </a:cubicBezTo>
                <a:cubicBezTo>
                  <a:pt x="1696130" y="1838529"/>
                  <a:pt x="1688005" y="1849354"/>
                  <a:pt x="1677972" y="1858133"/>
                </a:cubicBezTo>
                <a:cubicBezTo>
                  <a:pt x="1662830" y="1871382"/>
                  <a:pt x="1643835" y="1880480"/>
                  <a:pt x="1630838" y="1895840"/>
                </a:cubicBezTo>
                <a:cubicBezTo>
                  <a:pt x="1608883" y="1921787"/>
                  <a:pt x="1593131" y="1952401"/>
                  <a:pt x="1574277" y="1980682"/>
                </a:cubicBezTo>
                <a:cubicBezTo>
                  <a:pt x="1567992" y="1990109"/>
                  <a:pt x="1559006" y="1998214"/>
                  <a:pt x="1555423" y="2008962"/>
                </a:cubicBezTo>
                <a:cubicBezTo>
                  <a:pt x="1540645" y="2053295"/>
                  <a:pt x="1549686" y="2028016"/>
                  <a:pt x="1527143" y="2084377"/>
                </a:cubicBezTo>
                <a:cubicBezTo>
                  <a:pt x="1524001" y="2112657"/>
                  <a:pt x="1517716" y="2140764"/>
                  <a:pt x="1517716" y="2169218"/>
                </a:cubicBezTo>
                <a:cubicBezTo>
                  <a:pt x="1517716" y="2220477"/>
                  <a:pt x="1523275" y="2285719"/>
                  <a:pt x="1536570" y="2338900"/>
                </a:cubicBezTo>
                <a:cubicBezTo>
                  <a:pt x="1538980" y="2348540"/>
                  <a:pt x="1543840" y="2357481"/>
                  <a:pt x="1545996" y="2367181"/>
                </a:cubicBezTo>
                <a:cubicBezTo>
                  <a:pt x="1550142" y="2385839"/>
                  <a:pt x="1550787" y="2405198"/>
                  <a:pt x="1555423" y="2423741"/>
                </a:cubicBezTo>
                <a:cubicBezTo>
                  <a:pt x="1560243" y="2443021"/>
                  <a:pt x="1567992" y="2461448"/>
                  <a:pt x="1574277" y="2480302"/>
                </a:cubicBezTo>
                <a:lnTo>
                  <a:pt x="1593130" y="2536863"/>
                </a:lnTo>
                <a:cubicBezTo>
                  <a:pt x="1593131" y="2536865"/>
                  <a:pt x="1611983" y="2593421"/>
                  <a:pt x="1611984" y="2593424"/>
                </a:cubicBezTo>
                <a:cubicBezTo>
                  <a:pt x="1623506" y="2616468"/>
                  <a:pt x="1633039" y="2639430"/>
                  <a:pt x="1649691" y="2659412"/>
                </a:cubicBezTo>
                <a:cubicBezTo>
                  <a:pt x="1658226" y="2669654"/>
                  <a:pt x="1667124" y="2679943"/>
                  <a:pt x="1677972" y="2687692"/>
                </a:cubicBezTo>
                <a:cubicBezTo>
                  <a:pt x="1721664" y="2718901"/>
                  <a:pt x="1751719" y="2709122"/>
                  <a:pt x="1809947" y="2715972"/>
                </a:cubicBezTo>
                <a:cubicBezTo>
                  <a:pt x="1978475" y="2735798"/>
                  <a:pt x="1735184" y="2716015"/>
                  <a:pt x="2017337" y="2734826"/>
                </a:cubicBezTo>
                <a:cubicBezTo>
                  <a:pt x="2117889" y="2731684"/>
                  <a:pt x="2218547" y="2730979"/>
                  <a:pt x="2318994" y="2725399"/>
                </a:cubicBezTo>
                <a:cubicBezTo>
                  <a:pt x="2331930" y="2724680"/>
                  <a:pt x="2344054" y="2718782"/>
                  <a:pt x="2356702" y="2715972"/>
                </a:cubicBezTo>
                <a:cubicBezTo>
                  <a:pt x="2372343" y="2712496"/>
                  <a:pt x="2388125" y="2709688"/>
                  <a:pt x="2403836" y="2706546"/>
                </a:cubicBezTo>
                <a:cubicBezTo>
                  <a:pt x="2484789" y="2666069"/>
                  <a:pt x="2410700" y="2699427"/>
                  <a:pt x="2564091" y="2659412"/>
                </a:cubicBezTo>
                <a:cubicBezTo>
                  <a:pt x="2595835" y="2651131"/>
                  <a:pt x="2627236" y="2641505"/>
                  <a:pt x="2658359" y="2631131"/>
                </a:cubicBezTo>
                <a:cubicBezTo>
                  <a:pt x="2708402" y="2614450"/>
                  <a:pt x="2830332" y="2568712"/>
                  <a:pt x="2875176" y="2546290"/>
                </a:cubicBezTo>
                <a:cubicBezTo>
                  <a:pt x="2889229" y="2539264"/>
                  <a:pt x="2899050" y="2525458"/>
                  <a:pt x="2912883" y="2518009"/>
                </a:cubicBezTo>
                <a:cubicBezTo>
                  <a:pt x="2940131" y="2503337"/>
                  <a:pt x="2970607" y="2495216"/>
                  <a:pt x="2997724" y="2480302"/>
                </a:cubicBezTo>
                <a:cubicBezTo>
                  <a:pt x="3033623" y="2460558"/>
                  <a:pt x="3066287" y="2435394"/>
                  <a:pt x="3101419" y="2414315"/>
                </a:cubicBezTo>
                <a:cubicBezTo>
                  <a:pt x="3129160" y="2397670"/>
                  <a:pt x="3159342" y="2385126"/>
                  <a:pt x="3186260" y="2367181"/>
                </a:cubicBezTo>
                <a:cubicBezTo>
                  <a:pt x="3206680" y="2353568"/>
                  <a:pt x="3223368" y="2335010"/>
                  <a:pt x="3242821" y="2320047"/>
                </a:cubicBezTo>
                <a:cubicBezTo>
                  <a:pt x="3264246" y="2303566"/>
                  <a:pt x="3287554" y="2289613"/>
                  <a:pt x="3308809" y="2272913"/>
                </a:cubicBezTo>
                <a:cubicBezTo>
                  <a:pt x="3331589" y="2255015"/>
                  <a:pt x="3351014" y="2232896"/>
                  <a:pt x="3374796" y="2216352"/>
                </a:cubicBezTo>
                <a:cubicBezTo>
                  <a:pt x="3423466" y="2182495"/>
                  <a:pt x="3478195" y="2157658"/>
                  <a:pt x="3525625" y="2122084"/>
                </a:cubicBezTo>
                <a:cubicBezTo>
                  <a:pt x="3538194" y="2112657"/>
                  <a:pt x="3550009" y="2102130"/>
                  <a:pt x="3563332" y="2093803"/>
                </a:cubicBezTo>
                <a:cubicBezTo>
                  <a:pt x="3579229" y="2083868"/>
                  <a:pt x="3609416" y="2069946"/>
                  <a:pt x="3629320" y="2065523"/>
                </a:cubicBezTo>
                <a:cubicBezTo>
                  <a:pt x="3647979" y="2061377"/>
                  <a:pt x="3667027" y="2059238"/>
                  <a:pt x="3685881" y="2056096"/>
                </a:cubicBezTo>
                <a:cubicBezTo>
                  <a:pt x="3695308" y="2052954"/>
                  <a:pt x="3704224" y="2046669"/>
                  <a:pt x="3714161" y="2046669"/>
                </a:cubicBezTo>
                <a:cubicBezTo>
                  <a:pt x="3789641" y="2046669"/>
                  <a:pt x="3865546" y="2046437"/>
                  <a:pt x="3940405" y="2056096"/>
                </a:cubicBezTo>
                <a:cubicBezTo>
                  <a:pt x="3986220" y="2062008"/>
                  <a:pt x="4009972" y="2088768"/>
                  <a:pt x="4044099" y="2112657"/>
                </a:cubicBezTo>
                <a:cubicBezTo>
                  <a:pt x="4062662" y="2125651"/>
                  <a:pt x="4081806" y="2137795"/>
                  <a:pt x="4100660" y="2150364"/>
                </a:cubicBezTo>
                <a:cubicBezTo>
                  <a:pt x="4200593" y="2310259"/>
                  <a:pt x="4091908" y="2144721"/>
                  <a:pt x="4204355" y="2291766"/>
                </a:cubicBezTo>
                <a:cubicBezTo>
                  <a:pt x="4227655" y="2322235"/>
                  <a:pt x="4270343" y="2386034"/>
                  <a:pt x="4270343" y="2386034"/>
                </a:cubicBezTo>
                <a:cubicBezTo>
                  <a:pt x="4276627" y="2411172"/>
                  <a:pt x="4279572" y="2437390"/>
                  <a:pt x="4289196" y="2461449"/>
                </a:cubicBezTo>
                <a:cubicBezTo>
                  <a:pt x="4319821" y="2538010"/>
                  <a:pt x="4317518" y="2527603"/>
                  <a:pt x="4345757" y="2640558"/>
                </a:cubicBezTo>
                <a:cubicBezTo>
                  <a:pt x="4368692" y="2732297"/>
                  <a:pt x="4382715" y="2793726"/>
                  <a:pt x="4411745" y="2885655"/>
                </a:cubicBezTo>
                <a:cubicBezTo>
                  <a:pt x="4416841" y="2901791"/>
                  <a:pt x="4424314" y="2917078"/>
                  <a:pt x="4430598" y="2932789"/>
                </a:cubicBezTo>
                <a:cubicBezTo>
                  <a:pt x="4436883" y="2967354"/>
                  <a:pt x="4442562" y="3002035"/>
                  <a:pt x="4449452" y="3036484"/>
                </a:cubicBezTo>
                <a:cubicBezTo>
                  <a:pt x="4461154" y="3094991"/>
                  <a:pt x="4479141" y="3169195"/>
                  <a:pt x="4496586" y="3225020"/>
                </a:cubicBezTo>
                <a:cubicBezTo>
                  <a:pt x="4501633" y="3241171"/>
                  <a:pt x="4509155" y="3256443"/>
                  <a:pt x="4515440" y="3272154"/>
                </a:cubicBezTo>
                <a:cubicBezTo>
                  <a:pt x="4516210" y="3277546"/>
                  <a:pt x="4528384" y="3371488"/>
                  <a:pt x="4534293" y="3385275"/>
                </a:cubicBezTo>
                <a:cubicBezTo>
                  <a:pt x="4547037" y="3415011"/>
                  <a:pt x="4567652" y="3440844"/>
                  <a:pt x="4581427" y="3470117"/>
                </a:cubicBezTo>
                <a:cubicBezTo>
                  <a:pt x="4592859" y="3494409"/>
                  <a:pt x="4599382" y="3520749"/>
                  <a:pt x="4609708" y="3545531"/>
                </a:cubicBezTo>
                <a:cubicBezTo>
                  <a:pt x="4651024" y="3644689"/>
                  <a:pt x="4606740" y="3530171"/>
                  <a:pt x="4647415" y="3611519"/>
                </a:cubicBezTo>
                <a:cubicBezTo>
                  <a:pt x="4693500" y="3703688"/>
                  <a:pt x="4566379" y="3524082"/>
                  <a:pt x="4713403" y="3715214"/>
                </a:cubicBezTo>
                <a:cubicBezTo>
                  <a:pt x="4724214" y="3729269"/>
                  <a:pt x="4760221" y="3776936"/>
                  <a:pt x="4779390" y="3790628"/>
                </a:cubicBezTo>
                <a:cubicBezTo>
                  <a:pt x="4790825" y="3798796"/>
                  <a:pt x="4805241" y="3801937"/>
                  <a:pt x="4817097" y="3809482"/>
                </a:cubicBezTo>
                <a:cubicBezTo>
                  <a:pt x="4839902" y="3823994"/>
                  <a:pt x="4862164" y="3839499"/>
                  <a:pt x="4883085" y="3856616"/>
                </a:cubicBezTo>
                <a:cubicBezTo>
                  <a:pt x="4896842" y="3867872"/>
                  <a:pt x="4904893" y="3886374"/>
                  <a:pt x="4920792" y="3894323"/>
                </a:cubicBezTo>
                <a:cubicBezTo>
                  <a:pt x="4943968" y="3905911"/>
                  <a:pt x="4971170" y="3906500"/>
                  <a:pt x="4996207" y="3913177"/>
                </a:cubicBezTo>
                <a:cubicBezTo>
                  <a:pt x="5133814" y="3949872"/>
                  <a:pt x="5008767" y="3929359"/>
                  <a:pt x="5250730" y="3941457"/>
                </a:cubicBezTo>
                <a:cubicBezTo>
                  <a:pt x="5536929" y="3928737"/>
                  <a:pt x="5574636" y="3948650"/>
                  <a:pt x="5769205" y="3903750"/>
                </a:cubicBezTo>
                <a:cubicBezTo>
                  <a:pt x="5778887" y="3901516"/>
                  <a:pt x="5787931" y="3897053"/>
                  <a:pt x="5797485" y="3894323"/>
                </a:cubicBezTo>
                <a:cubicBezTo>
                  <a:pt x="5831934" y="3884480"/>
                  <a:pt x="5867700" y="3878796"/>
                  <a:pt x="5901180" y="3866042"/>
                </a:cubicBezTo>
                <a:cubicBezTo>
                  <a:pt x="5934010" y="3853535"/>
                  <a:pt x="5963291" y="3833057"/>
                  <a:pt x="5995448" y="3818908"/>
                </a:cubicBezTo>
                <a:cubicBezTo>
                  <a:pt x="6201831" y="3728100"/>
                  <a:pt x="6072732" y="3800535"/>
                  <a:pt x="6268825" y="3696360"/>
                </a:cubicBezTo>
                <a:cubicBezTo>
                  <a:pt x="6325966" y="3666004"/>
                  <a:pt x="6377125" y="3622553"/>
                  <a:pt x="6438508" y="3602092"/>
                </a:cubicBezTo>
                <a:cubicBezTo>
                  <a:pt x="6457362" y="3595807"/>
                  <a:pt x="6476520" y="3590372"/>
                  <a:pt x="6495069" y="3583238"/>
                </a:cubicBezTo>
                <a:cubicBezTo>
                  <a:pt x="6517404" y="3574647"/>
                  <a:pt x="6538353" y="3562526"/>
                  <a:pt x="6561056" y="3554958"/>
                </a:cubicBezTo>
                <a:cubicBezTo>
                  <a:pt x="6585638" y="3546764"/>
                  <a:pt x="6611434" y="3542781"/>
                  <a:pt x="6636471" y="3536104"/>
                </a:cubicBezTo>
                <a:cubicBezTo>
                  <a:pt x="6688708" y="3522174"/>
                  <a:pt x="6724062" y="3509159"/>
                  <a:pt x="6777873" y="3498397"/>
                </a:cubicBezTo>
                <a:cubicBezTo>
                  <a:pt x="6799660" y="3494039"/>
                  <a:pt x="6821864" y="3492112"/>
                  <a:pt x="6843860" y="3488970"/>
                </a:cubicBezTo>
                <a:cubicBezTo>
                  <a:pt x="6938128" y="3492112"/>
                  <a:pt x="7032990" y="3487376"/>
                  <a:pt x="7126664" y="3498397"/>
                </a:cubicBezTo>
                <a:cubicBezTo>
                  <a:pt x="7194032" y="3506323"/>
                  <a:pt x="7258688" y="3529615"/>
                  <a:pt x="7324627" y="3545531"/>
                </a:cubicBezTo>
                <a:cubicBezTo>
                  <a:pt x="7349816" y="3551611"/>
                  <a:pt x="7375460" y="3556191"/>
                  <a:pt x="7400042" y="3564385"/>
                </a:cubicBezTo>
                <a:cubicBezTo>
                  <a:pt x="7437749" y="3576954"/>
                  <a:pt x="7474603" y="3592452"/>
                  <a:pt x="7513163" y="3602092"/>
                </a:cubicBezTo>
                <a:cubicBezTo>
                  <a:pt x="7538301" y="3608377"/>
                  <a:pt x="7565402" y="3609358"/>
                  <a:pt x="7588578" y="3620946"/>
                </a:cubicBezTo>
                <a:cubicBezTo>
                  <a:pt x="7607432" y="3630373"/>
                  <a:pt x="7626580" y="3639233"/>
                  <a:pt x="7645139" y="3649226"/>
                </a:cubicBezTo>
                <a:cubicBezTo>
                  <a:pt x="7667444" y="3661237"/>
                  <a:pt x="7688467" y="3675603"/>
                  <a:pt x="7711126" y="3686933"/>
                </a:cubicBezTo>
                <a:cubicBezTo>
                  <a:pt x="7742363" y="3702552"/>
                  <a:pt x="7782547" y="3712904"/>
                  <a:pt x="7814821" y="3724640"/>
                </a:cubicBezTo>
                <a:cubicBezTo>
                  <a:pt x="7893750" y="3753341"/>
                  <a:pt x="7830543" y="3739007"/>
                  <a:pt x="7927943" y="3752921"/>
                </a:cubicBezTo>
                <a:cubicBezTo>
                  <a:pt x="7946797" y="3759205"/>
                  <a:pt x="7965827" y="3764982"/>
                  <a:pt x="7984504" y="3771774"/>
                </a:cubicBezTo>
                <a:cubicBezTo>
                  <a:pt x="8000407" y="3777557"/>
                  <a:pt x="8015430" y="3785765"/>
                  <a:pt x="8031638" y="3790628"/>
                </a:cubicBezTo>
                <a:cubicBezTo>
                  <a:pt x="8046985" y="3795232"/>
                  <a:pt x="8063314" y="3795839"/>
                  <a:pt x="8078772" y="3800055"/>
                </a:cubicBezTo>
                <a:cubicBezTo>
                  <a:pt x="8097945" y="3805284"/>
                  <a:pt x="8115799" y="3815246"/>
                  <a:pt x="8135332" y="3818908"/>
                </a:cubicBezTo>
                <a:cubicBezTo>
                  <a:pt x="8166371" y="3824728"/>
                  <a:pt x="8198056" y="3826833"/>
                  <a:pt x="8229600" y="3828335"/>
                </a:cubicBezTo>
                <a:cubicBezTo>
                  <a:pt x="8330088" y="3833120"/>
                  <a:pt x="8430705" y="3834620"/>
                  <a:pt x="8531258" y="3837762"/>
                </a:cubicBezTo>
                <a:cubicBezTo>
                  <a:pt x="8603530" y="3844047"/>
                  <a:pt x="8676090" y="3847619"/>
                  <a:pt x="8748075" y="3856616"/>
                </a:cubicBezTo>
                <a:lnTo>
                  <a:pt x="8823489" y="3866042"/>
                </a:lnTo>
                <a:cubicBezTo>
                  <a:pt x="8858006" y="3869675"/>
                  <a:pt x="8892649" y="3872015"/>
                  <a:pt x="8927184" y="3875469"/>
                </a:cubicBezTo>
                <a:cubicBezTo>
                  <a:pt x="8955497" y="3878300"/>
                  <a:pt x="8983745" y="3881754"/>
                  <a:pt x="9012025" y="3884896"/>
                </a:cubicBezTo>
                <a:lnTo>
                  <a:pt x="9539926" y="3875469"/>
                </a:lnTo>
                <a:cubicBezTo>
                  <a:pt x="9616591" y="3873035"/>
                  <a:pt x="9599506" y="3863618"/>
                  <a:pt x="9671902" y="3837762"/>
                </a:cubicBezTo>
                <a:cubicBezTo>
                  <a:pt x="9693445" y="3830068"/>
                  <a:pt x="9716910" y="3828029"/>
                  <a:pt x="9737889" y="3818908"/>
                </a:cubicBezTo>
                <a:cubicBezTo>
                  <a:pt x="9839100" y="3774903"/>
                  <a:pt x="9862033" y="3759505"/>
                  <a:pt x="9935852" y="3715214"/>
                </a:cubicBezTo>
                <a:cubicBezTo>
                  <a:pt x="9942137" y="3705787"/>
                  <a:pt x="9949639" y="3697067"/>
                  <a:pt x="9954706" y="3686933"/>
                </a:cubicBezTo>
                <a:cubicBezTo>
                  <a:pt x="9974804" y="3646736"/>
                  <a:pt x="9972185" y="3641694"/>
                  <a:pt x="9982986" y="3602092"/>
                </a:cubicBezTo>
                <a:cubicBezTo>
                  <a:pt x="10001221" y="3535233"/>
                  <a:pt x="9999887" y="3541963"/>
                  <a:pt x="10020693" y="3479544"/>
                </a:cubicBezTo>
                <a:cubicBezTo>
                  <a:pt x="10026981" y="3422949"/>
                  <a:pt x="10038324" y="3391035"/>
                  <a:pt x="10020693" y="3338141"/>
                </a:cubicBezTo>
                <a:cubicBezTo>
                  <a:pt x="10017110" y="3327393"/>
                  <a:pt x="10009419" y="3318282"/>
                  <a:pt x="10001840" y="3309861"/>
                </a:cubicBezTo>
                <a:cubicBezTo>
                  <a:pt x="9981031" y="3286739"/>
                  <a:pt x="9963675" y="3257784"/>
                  <a:pt x="9935852" y="3243873"/>
                </a:cubicBezTo>
                <a:cubicBezTo>
                  <a:pt x="9904429" y="3228162"/>
                  <a:pt x="9874913" y="3207848"/>
                  <a:pt x="9841584" y="3196739"/>
                </a:cubicBezTo>
                <a:cubicBezTo>
                  <a:pt x="9810484" y="3186373"/>
                  <a:pt x="9799993" y="3183492"/>
                  <a:pt x="9766170" y="3168459"/>
                </a:cubicBezTo>
                <a:cubicBezTo>
                  <a:pt x="9753328" y="3162752"/>
                  <a:pt x="9741510" y="3154824"/>
                  <a:pt x="9728462" y="3149605"/>
                </a:cubicBezTo>
                <a:cubicBezTo>
                  <a:pt x="9710010" y="3142224"/>
                  <a:pt x="9690755" y="3137036"/>
                  <a:pt x="9671902" y="3130752"/>
                </a:cubicBezTo>
                <a:cubicBezTo>
                  <a:pt x="9662475" y="3127610"/>
                  <a:pt x="9653365" y="3123274"/>
                  <a:pt x="9643621" y="3121325"/>
                </a:cubicBezTo>
                <a:lnTo>
                  <a:pt x="9596487" y="3111898"/>
                </a:lnTo>
                <a:cubicBezTo>
                  <a:pt x="9487927" y="3057620"/>
                  <a:pt x="9641844" y="3135781"/>
                  <a:pt x="9511646" y="3064764"/>
                </a:cubicBezTo>
                <a:cubicBezTo>
                  <a:pt x="9493141" y="3054670"/>
                  <a:pt x="9474347" y="3045045"/>
                  <a:pt x="9455085" y="3036484"/>
                </a:cubicBezTo>
                <a:cubicBezTo>
                  <a:pt x="9446005" y="3032448"/>
                  <a:pt x="9435491" y="3031883"/>
                  <a:pt x="9426805" y="3027057"/>
                </a:cubicBezTo>
                <a:cubicBezTo>
                  <a:pt x="9406997" y="3016053"/>
                  <a:pt x="9389098" y="3001919"/>
                  <a:pt x="9370244" y="2989350"/>
                </a:cubicBezTo>
                <a:cubicBezTo>
                  <a:pt x="9360817" y="2983065"/>
                  <a:pt x="9352097" y="2975563"/>
                  <a:pt x="9341963" y="2970496"/>
                </a:cubicBezTo>
                <a:cubicBezTo>
                  <a:pt x="9329394" y="2964211"/>
                  <a:pt x="9316173" y="2959090"/>
                  <a:pt x="9304256" y="2951642"/>
                </a:cubicBezTo>
                <a:cubicBezTo>
                  <a:pt x="9290933" y="2943315"/>
                  <a:pt x="9279955" y="2931555"/>
                  <a:pt x="9266549" y="2923362"/>
                </a:cubicBezTo>
                <a:cubicBezTo>
                  <a:pt x="9223315" y="2896942"/>
                  <a:pt x="9173044" y="2880922"/>
                  <a:pt x="9134574" y="2847948"/>
                </a:cubicBezTo>
                <a:cubicBezTo>
                  <a:pt x="9078108" y="2799549"/>
                  <a:pt x="9078607" y="2793589"/>
                  <a:pt x="9021452" y="2763106"/>
                </a:cubicBezTo>
                <a:cubicBezTo>
                  <a:pt x="8990454" y="2746573"/>
                  <a:pt x="8960964" y="2725623"/>
                  <a:pt x="8927184" y="2715972"/>
                </a:cubicBezTo>
                <a:cubicBezTo>
                  <a:pt x="8905188" y="2709688"/>
                  <a:pt x="8883061" y="2703847"/>
                  <a:pt x="8861196" y="2697119"/>
                </a:cubicBezTo>
                <a:cubicBezTo>
                  <a:pt x="8810810" y="2681616"/>
                  <a:pt x="8783815" y="2668032"/>
                  <a:pt x="8729221" y="2659412"/>
                </a:cubicBezTo>
                <a:cubicBezTo>
                  <a:pt x="8694938" y="2653999"/>
                  <a:pt x="8660091" y="2653127"/>
                  <a:pt x="8625526" y="2649985"/>
                </a:cubicBezTo>
                <a:cubicBezTo>
                  <a:pt x="8545518" y="2629982"/>
                  <a:pt x="8587885" y="2638205"/>
                  <a:pt x="8446417" y="2631131"/>
                </a:cubicBezTo>
                <a:lnTo>
                  <a:pt x="8210747" y="2621704"/>
                </a:lnTo>
                <a:cubicBezTo>
                  <a:pt x="7405346" y="2593932"/>
                  <a:pt x="8328493" y="2628772"/>
                  <a:pt x="7654565" y="2602851"/>
                </a:cubicBezTo>
                <a:cubicBezTo>
                  <a:pt x="7500594" y="2583997"/>
                  <a:pt x="7344761" y="2576712"/>
                  <a:pt x="7192652" y="2546290"/>
                </a:cubicBezTo>
                <a:cubicBezTo>
                  <a:pt x="7176941" y="2543148"/>
                  <a:pt x="7161360" y="2539263"/>
                  <a:pt x="7145518" y="2536863"/>
                </a:cubicBezTo>
                <a:cubicBezTo>
                  <a:pt x="7032893" y="2519799"/>
                  <a:pt x="6813844" y="2495164"/>
                  <a:pt x="6693031" y="2461449"/>
                </a:cubicBezTo>
                <a:cubicBezTo>
                  <a:pt x="6619328" y="2440881"/>
                  <a:pt x="6548807" y="2410232"/>
                  <a:pt x="6476215" y="2386034"/>
                </a:cubicBezTo>
                <a:cubicBezTo>
                  <a:pt x="6463924" y="2381937"/>
                  <a:pt x="6450506" y="2381495"/>
                  <a:pt x="6438508" y="2376607"/>
                </a:cubicBezTo>
                <a:cubicBezTo>
                  <a:pt x="6365525" y="2346873"/>
                  <a:pt x="6293963" y="2313762"/>
                  <a:pt x="6221691" y="2282339"/>
                </a:cubicBezTo>
                <a:cubicBezTo>
                  <a:pt x="6193973" y="2254621"/>
                  <a:pt x="6172618" y="2236963"/>
                  <a:pt x="6155704" y="2197498"/>
                </a:cubicBezTo>
                <a:cubicBezTo>
                  <a:pt x="6145497" y="2173681"/>
                  <a:pt x="6143135" y="2147222"/>
                  <a:pt x="6136850" y="2122084"/>
                </a:cubicBezTo>
                <a:cubicBezTo>
                  <a:pt x="6139992" y="2037243"/>
                  <a:pt x="6134598" y="1951652"/>
                  <a:pt x="6146277" y="1867560"/>
                </a:cubicBezTo>
                <a:cubicBezTo>
                  <a:pt x="6150534" y="1836907"/>
                  <a:pt x="6168240" y="1809363"/>
                  <a:pt x="6183984" y="1782719"/>
                </a:cubicBezTo>
                <a:cubicBezTo>
                  <a:pt x="6199951" y="1755697"/>
                  <a:pt x="6261954" y="1655896"/>
                  <a:pt x="6306532" y="1622463"/>
                </a:cubicBezTo>
                <a:cubicBezTo>
                  <a:pt x="6317774" y="1614031"/>
                  <a:pt x="6332805" y="1611777"/>
                  <a:pt x="6344240" y="1603609"/>
                </a:cubicBezTo>
                <a:cubicBezTo>
                  <a:pt x="6355088" y="1595860"/>
                  <a:pt x="6361215" y="1582395"/>
                  <a:pt x="6372520" y="1575329"/>
                </a:cubicBezTo>
                <a:cubicBezTo>
                  <a:pt x="6386870" y="1566360"/>
                  <a:pt x="6404101" y="1563141"/>
                  <a:pt x="6419654" y="1556475"/>
                </a:cubicBezTo>
                <a:cubicBezTo>
                  <a:pt x="6528160" y="1509972"/>
                  <a:pt x="6470140" y="1524494"/>
                  <a:pt x="6561056" y="1509341"/>
                </a:cubicBezTo>
                <a:lnTo>
                  <a:pt x="6796726" y="1528195"/>
                </a:lnTo>
                <a:cubicBezTo>
                  <a:pt x="6895713" y="1536929"/>
                  <a:pt x="6859598" y="1536055"/>
                  <a:pt x="6947555" y="1547049"/>
                </a:cubicBezTo>
                <a:cubicBezTo>
                  <a:pt x="6975790" y="1550578"/>
                  <a:pt x="7004116" y="1553333"/>
                  <a:pt x="7032396" y="1556475"/>
                </a:cubicBezTo>
                <a:cubicBezTo>
                  <a:pt x="7136091" y="1553333"/>
                  <a:pt x="7240097" y="1555664"/>
                  <a:pt x="7343481" y="1547049"/>
                </a:cubicBezTo>
                <a:cubicBezTo>
                  <a:pt x="7391382" y="1543057"/>
                  <a:pt x="7438665" y="1531973"/>
                  <a:pt x="7484883" y="1518768"/>
                </a:cubicBezTo>
                <a:cubicBezTo>
                  <a:pt x="7526966" y="1506744"/>
                  <a:pt x="7566363" y="1486764"/>
                  <a:pt x="7607431" y="1471634"/>
                </a:cubicBezTo>
                <a:cubicBezTo>
                  <a:pt x="7626079" y="1464764"/>
                  <a:pt x="7645138" y="1459065"/>
                  <a:pt x="7663992" y="1452781"/>
                </a:cubicBezTo>
                <a:cubicBezTo>
                  <a:pt x="7673419" y="1449639"/>
                  <a:pt x="7682633" y="1445764"/>
                  <a:pt x="7692273" y="1443354"/>
                </a:cubicBezTo>
                <a:lnTo>
                  <a:pt x="7729980" y="1433927"/>
                </a:lnTo>
                <a:cubicBezTo>
                  <a:pt x="7748902" y="1421312"/>
                  <a:pt x="7788333" y="1394375"/>
                  <a:pt x="7805394" y="1386793"/>
                </a:cubicBezTo>
                <a:cubicBezTo>
                  <a:pt x="7817234" y="1381531"/>
                  <a:pt x="7831072" y="1382178"/>
                  <a:pt x="7843102" y="1377366"/>
                </a:cubicBezTo>
                <a:cubicBezTo>
                  <a:pt x="7862673" y="1369538"/>
                  <a:pt x="7880205" y="1357193"/>
                  <a:pt x="7899662" y="1349086"/>
                </a:cubicBezTo>
                <a:cubicBezTo>
                  <a:pt x="7899663" y="1349086"/>
                  <a:pt x="7970363" y="1325518"/>
                  <a:pt x="7984504" y="1320805"/>
                </a:cubicBezTo>
                <a:cubicBezTo>
                  <a:pt x="7993931" y="1317663"/>
                  <a:pt x="8003897" y="1315823"/>
                  <a:pt x="8012784" y="1311379"/>
                </a:cubicBezTo>
                <a:cubicBezTo>
                  <a:pt x="8129935" y="1252804"/>
                  <a:pt x="8664015" y="993952"/>
                  <a:pt x="8804636" y="896599"/>
                </a:cubicBezTo>
                <a:cubicBezTo>
                  <a:pt x="8845485" y="868319"/>
                  <a:pt x="8889461" y="844092"/>
                  <a:pt x="8927184" y="811758"/>
                </a:cubicBezTo>
                <a:cubicBezTo>
                  <a:pt x="9026586" y="726557"/>
                  <a:pt x="9077198" y="686102"/>
                  <a:pt x="9181708" y="566661"/>
                </a:cubicBezTo>
                <a:cubicBezTo>
                  <a:pt x="9225700" y="516385"/>
                  <a:pt x="9273600" y="469277"/>
                  <a:pt x="9313683" y="415832"/>
                </a:cubicBezTo>
                <a:cubicBezTo>
                  <a:pt x="9368483" y="342764"/>
                  <a:pt x="9316365" y="406837"/>
                  <a:pt x="9417378" y="312137"/>
                </a:cubicBezTo>
                <a:cubicBezTo>
                  <a:pt x="9478731" y="254618"/>
                  <a:pt x="9521986" y="192781"/>
                  <a:pt x="9605914" y="161308"/>
                </a:cubicBezTo>
                <a:cubicBezTo>
                  <a:pt x="9631052" y="151881"/>
                  <a:pt x="9656887" y="144138"/>
                  <a:pt x="9681328" y="133028"/>
                </a:cubicBezTo>
                <a:cubicBezTo>
                  <a:pt x="9691642" y="128340"/>
                  <a:pt x="9699167" y="118571"/>
                  <a:pt x="9709609" y="114174"/>
                </a:cubicBezTo>
                <a:cubicBezTo>
                  <a:pt x="9759096" y="93337"/>
                  <a:pt x="9808809" y="72366"/>
                  <a:pt x="9860438" y="57614"/>
                </a:cubicBezTo>
                <a:cubicBezTo>
                  <a:pt x="9882434" y="51329"/>
                  <a:pt x="9903802" y="42153"/>
                  <a:pt x="9926425" y="38760"/>
                </a:cubicBezTo>
                <a:cubicBezTo>
                  <a:pt x="9966942" y="32682"/>
                  <a:pt x="10008221" y="33549"/>
                  <a:pt x="10048974" y="29333"/>
                </a:cubicBezTo>
                <a:cubicBezTo>
                  <a:pt x="10160852" y="17760"/>
                  <a:pt x="10221263" y="2992"/>
                  <a:pt x="10331778" y="1053"/>
                </a:cubicBezTo>
                <a:cubicBezTo>
                  <a:pt x="10466875" y="-1317"/>
                  <a:pt x="10602013" y="1053"/>
                  <a:pt x="10737130" y="1053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C5029C1-53CF-AE41-8163-EA15885536A0}"/>
              </a:ext>
            </a:extLst>
          </p:cNvPr>
          <p:cNvGrpSpPr/>
          <p:nvPr/>
        </p:nvGrpSpPr>
        <p:grpSpPr bwMode="auto">
          <a:xfrm>
            <a:off x="1134200" y="1505170"/>
            <a:ext cx="1308938" cy="1571060"/>
            <a:chOff x="336636" y="1115167"/>
            <a:chExt cx="1308938" cy="1571060"/>
          </a:xfrm>
        </p:grpSpPr>
        <p:pic>
          <p:nvPicPr>
            <p:cNvPr id="53" name="Grafik 52" descr="Markierung mit einfarbiger Füllung">
              <a:extLst>
                <a:ext uri="{FF2B5EF4-FFF2-40B4-BE49-F238E27FC236}">
                  <a16:creationId xmlns:a16="http://schemas.microsoft.com/office/drawing/2014/main" id="{247BA1B9-BEB2-D140-8274-A8F01A8E4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6636" y="1771827"/>
              <a:ext cx="914400" cy="914400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E6923CD3-5980-C540-B0B8-6181C1664ABC}"/>
                </a:ext>
              </a:extLst>
            </p:cNvPr>
            <p:cNvSpPr txBox="1"/>
            <p:nvPr/>
          </p:nvSpPr>
          <p:spPr bwMode="auto">
            <a:xfrm>
              <a:off x="509878" y="1115167"/>
              <a:ext cx="11356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1. Eltern-</a:t>
              </a:r>
              <a:br>
                <a:rPr lang="de-DE" sz="2000" dirty="0"/>
              </a:br>
              <a:r>
                <a:rPr lang="de-DE" sz="2000" dirty="0" err="1"/>
                <a:t>abend</a:t>
              </a:r>
              <a:endParaRPr sz="2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E16AEEC-0D1B-AD46-8B9D-9FCF96F888EE}"/>
              </a:ext>
            </a:extLst>
          </p:cNvPr>
          <p:cNvGrpSpPr/>
          <p:nvPr/>
        </p:nvGrpSpPr>
        <p:grpSpPr bwMode="auto">
          <a:xfrm>
            <a:off x="2308337" y="1370383"/>
            <a:ext cx="2048349" cy="1572249"/>
            <a:chOff x="336636" y="1113978"/>
            <a:chExt cx="2048349" cy="1572249"/>
          </a:xfrm>
        </p:grpSpPr>
        <p:pic>
          <p:nvPicPr>
            <p:cNvPr id="56" name="Grafik 55" descr="Markierung mit einfarbiger Füllung">
              <a:extLst>
                <a:ext uri="{FF2B5EF4-FFF2-40B4-BE49-F238E27FC236}">
                  <a16:creationId xmlns:a16="http://schemas.microsoft.com/office/drawing/2014/main" id="{0EB75C8D-2674-374D-BE9A-E122586A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6636" y="1771827"/>
              <a:ext cx="914400" cy="914400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94FEB34-2940-3248-B3E8-E5CA52FC6CC8}"/>
                </a:ext>
              </a:extLst>
            </p:cNvPr>
            <p:cNvSpPr txBox="1"/>
            <p:nvPr/>
          </p:nvSpPr>
          <p:spPr bwMode="auto">
            <a:xfrm>
              <a:off x="704652" y="1113978"/>
              <a:ext cx="16803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Vorstellung im</a:t>
              </a:r>
              <a:br>
                <a:rPr lang="de-DE" sz="2000" dirty="0"/>
              </a:br>
              <a:r>
                <a:rPr lang="de-DE" sz="2000" dirty="0"/>
                <a:t>Elternbeirat</a:t>
              </a:r>
              <a:endParaRPr sz="2000" dirty="0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60F5E02-7C32-BB4D-8DA6-88FFBB8063E7}"/>
              </a:ext>
            </a:extLst>
          </p:cNvPr>
          <p:cNvGrpSpPr/>
          <p:nvPr/>
        </p:nvGrpSpPr>
        <p:grpSpPr bwMode="auto">
          <a:xfrm>
            <a:off x="-147530" y="1532722"/>
            <a:ext cx="1609480" cy="1210415"/>
            <a:chOff x="1425962" y="2450631"/>
            <a:chExt cx="1609480" cy="1210415"/>
          </a:xfrm>
        </p:grpSpPr>
        <p:pic>
          <p:nvPicPr>
            <p:cNvPr id="59" name="Grafik 58" descr="Markierung mit einfarbiger Füllung">
              <a:extLst>
                <a:ext uri="{FF2B5EF4-FFF2-40B4-BE49-F238E27FC236}">
                  <a16:creationId xmlns:a16="http://schemas.microsoft.com/office/drawing/2014/main" id="{12A8881F-4AEF-044E-943A-AA07704B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915679" y="3082399"/>
              <a:ext cx="578647" cy="578647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2344771-8CA1-D144-907A-B76A2E2342E9}"/>
                </a:ext>
              </a:extLst>
            </p:cNvPr>
            <p:cNvSpPr txBox="1"/>
            <p:nvPr/>
          </p:nvSpPr>
          <p:spPr bwMode="auto">
            <a:xfrm>
              <a:off x="1425962" y="2450631"/>
              <a:ext cx="1609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Erste Planungen</a:t>
              </a:r>
              <a:endParaRPr dirty="0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27E7EFF-105D-5247-AC92-1D234480D7DA}"/>
              </a:ext>
            </a:extLst>
          </p:cNvPr>
          <p:cNvGrpSpPr/>
          <p:nvPr/>
        </p:nvGrpSpPr>
        <p:grpSpPr bwMode="auto">
          <a:xfrm>
            <a:off x="2645877" y="3188684"/>
            <a:ext cx="1681007" cy="683408"/>
            <a:chOff x="2805776" y="2135006"/>
            <a:chExt cx="1681007" cy="683408"/>
          </a:xfrm>
        </p:grpSpPr>
        <p:pic>
          <p:nvPicPr>
            <p:cNvPr id="62" name="Grafik 61" descr="Markierung mit einfarbiger Füllung">
              <a:extLst>
                <a:ext uri="{FF2B5EF4-FFF2-40B4-BE49-F238E27FC236}">
                  <a16:creationId xmlns:a16="http://schemas.microsoft.com/office/drawing/2014/main" id="{6F26A675-2AF0-474F-BFDF-E8A695AF6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805776" y="2135006"/>
              <a:ext cx="578647" cy="578647"/>
            </a:xfrm>
            <a:prstGeom prst="rect">
              <a:avLst/>
            </a:prstGeom>
          </p:spPr>
        </p:pic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18B89D7-68CD-CD49-A0B5-91B987B10B4E}"/>
                </a:ext>
              </a:extLst>
            </p:cNvPr>
            <p:cNvSpPr txBox="1"/>
            <p:nvPr/>
          </p:nvSpPr>
          <p:spPr bwMode="auto">
            <a:xfrm>
              <a:off x="2877303" y="2418304"/>
              <a:ext cx="1609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 dirty="0"/>
                <a:t>SMV</a:t>
              </a: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98BF17E-D10B-7E42-A251-7842DF437AE7}"/>
              </a:ext>
            </a:extLst>
          </p:cNvPr>
          <p:cNvGrpSpPr/>
          <p:nvPr/>
        </p:nvGrpSpPr>
        <p:grpSpPr>
          <a:xfrm>
            <a:off x="2307032" y="608997"/>
            <a:ext cx="10147935" cy="6807543"/>
            <a:chOff x="-194053" y="322434"/>
            <a:chExt cx="10147935" cy="6807543"/>
          </a:xfrm>
        </p:grpSpPr>
        <p:pic>
          <p:nvPicPr>
            <p:cNvPr id="7" name="Grafik 6" descr="Ein Bild, das Text, Monitor, Bildschirm, drinnen enthält.&#10;&#10;Automatisch generierte Beschreibung">
              <a:extLst>
                <a:ext uri="{FF2B5EF4-FFF2-40B4-BE49-F238E27FC236}">
                  <a16:creationId xmlns:a16="http://schemas.microsoft.com/office/drawing/2014/main" id="{A220A2EB-22A6-7D40-B00B-80D59D2D1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4053" y="322434"/>
              <a:ext cx="10147935" cy="680754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C379788-9DA1-6E4E-B131-1A5375E60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151" y="717851"/>
              <a:ext cx="7711445" cy="5386385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EBC7F6CD-6A27-B74C-BC3C-A627ACCDAE5F}"/>
              </a:ext>
            </a:extLst>
          </p:cNvPr>
          <p:cNvSpPr txBox="1"/>
          <p:nvPr/>
        </p:nvSpPr>
        <p:spPr>
          <a:xfrm>
            <a:off x="297905" y="608997"/>
            <a:ext cx="1922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Schüler-gerät</a:t>
            </a:r>
          </a:p>
        </p:txBody>
      </p:sp>
    </p:spTree>
    <p:extLst>
      <p:ext uri="{BB962C8B-B14F-4D97-AF65-F5344CB8AC3E}">
        <p14:creationId xmlns:p14="http://schemas.microsoft.com/office/powerpoint/2010/main" val="220559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Monitor, Bildschirm, drinnen enthält.&#10;&#10;Automatisch generierte Beschreibung">
            <a:extLst>
              <a:ext uri="{FF2B5EF4-FFF2-40B4-BE49-F238E27FC236}">
                <a16:creationId xmlns:a16="http://schemas.microsoft.com/office/drawing/2014/main" id="{A220A2EB-22A6-7D40-B00B-80D59D2D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43" y="545752"/>
            <a:ext cx="10147935" cy="6807543"/>
          </a:xfrm>
          <a:prstGeom prst="rect">
            <a:avLst/>
          </a:prstGeom>
        </p:spPr>
      </p:pic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21E0E04-D159-654B-93D4-2D5967BD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36" y="1654521"/>
            <a:ext cx="7551887" cy="46005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70B28D-0D3E-8D44-86B0-596E8C8E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136" y="947743"/>
            <a:ext cx="7551887" cy="5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alschule Neureut">
            <a:extLst>
              <a:ext uri="{FF2B5EF4-FFF2-40B4-BE49-F238E27FC236}">
                <a16:creationId xmlns:a16="http://schemas.microsoft.com/office/drawing/2014/main" id="{AC5E7BB0-4FF0-194D-8DAE-FD27DF71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5993026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B86FDFB-A7B5-C142-918F-02A4738B9CA3}"/>
              </a:ext>
            </a:extLst>
          </p:cNvPr>
          <p:cNvSpPr txBox="1"/>
          <p:nvPr/>
        </p:nvSpPr>
        <p:spPr>
          <a:xfrm>
            <a:off x="1400432" y="784207"/>
            <a:ext cx="9391136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Umfrage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14CDAD-211E-C44C-8BAC-35CC98995A4F}"/>
              </a:ext>
            </a:extLst>
          </p:cNvPr>
          <p:cNvSpPr txBox="1"/>
          <p:nvPr/>
        </p:nvSpPr>
        <p:spPr>
          <a:xfrm>
            <a:off x="249279" y="2847835"/>
            <a:ext cx="1169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„Ich würde mich für eine iPad-Schulung interessieren.“</a:t>
            </a:r>
          </a:p>
        </p:txBody>
      </p:sp>
    </p:spTree>
    <p:extLst>
      <p:ext uri="{BB962C8B-B14F-4D97-AF65-F5344CB8AC3E}">
        <p14:creationId xmlns:p14="http://schemas.microsoft.com/office/powerpoint/2010/main" val="21980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3">
            <a:extLst>
              <a:ext uri="{FF2B5EF4-FFF2-40B4-BE49-F238E27FC236}">
                <a16:creationId xmlns:a16="http://schemas.microsoft.com/office/drawing/2014/main" id="{EB0AC19C-1F8E-AD45-BAC0-6CC80F60FDED}"/>
              </a:ext>
            </a:extLst>
          </p:cNvPr>
          <p:cNvSpPr/>
          <p:nvPr/>
        </p:nvSpPr>
        <p:spPr>
          <a:xfrm>
            <a:off x="0" y="-11726"/>
            <a:ext cx="12192000" cy="98791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2" descr="Realschule Neureut">
            <a:extLst>
              <a:ext uri="{FF2B5EF4-FFF2-40B4-BE49-F238E27FC236}">
                <a16:creationId xmlns:a16="http://schemas.microsoft.com/office/drawing/2014/main" id="{AC5E7BB0-4FF0-194D-8DAE-FD27DF71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1" y="0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836E69B-1CD7-479F-987E-379B7EEBC2A6}"/>
              </a:ext>
            </a:extLst>
          </p:cNvPr>
          <p:cNvSpPr txBox="1"/>
          <p:nvPr/>
        </p:nvSpPr>
        <p:spPr>
          <a:xfrm>
            <a:off x="317336" y="3511249"/>
            <a:ext cx="809800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dirty="0"/>
              <a:t>-&gt; Es können </a:t>
            </a:r>
            <a:r>
              <a:rPr lang="de-DE" sz="2800" b="1" dirty="0"/>
              <a:t>auch gebrauchte Geräte </a:t>
            </a:r>
            <a:r>
              <a:rPr lang="de-DE" sz="2800" dirty="0"/>
              <a:t>beschafft werden (z. B. bei </a:t>
            </a:r>
            <a:r>
              <a:rPr lang="de-DE" sz="2800" dirty="0">
                <a:hlinkClick r:id="rId3"/>
              </a:rPr>
              <a:t>AfB</a:t>
            </a:r>
            <a:r>
              <a:rPr lang="de-DE" sz="2800" dirty="0"/>
              <a:t>)</a:t>
            </a:r>
            <a:endParaRPr lang="en-US" dirty="0">
              <a:cs typeface="Calibri" panose="020F0502020204030204"/>
            </a:endParaRPr>
          </a:p>
          <a:p>
            <a:r>
              <a:rPr lang="de-DE" sz="2800" dirty="0">
                <a:cs typeface="Calibri"/>
              </a:rPr>
              <a:t>-&gt; </a:t>
            </a:r>
            <a:r>
              <a:rPr lang="de-DE" sz="2800" b="1" dirty="0">
                <a:cs typeface="Calibri"/>
              </a:rPr>
              <a:t>Leasing</a:t>
            </a:r>
            <a:r>
              <a:rPr lang="de-DE" sz="2800" dirty="0">
                <a:cs typeface="Calibri"/>
              </a:rPr>
              <a:t> von Zubehör möglich (z. B. bei </a:t>
            </a:r>
            <a:r>
              <a:rPr lang="de-DE" sz="2800" dirty="0">
                <a:cs typeface="Calibri"/>
                <a:hlinkClick r:id="rId4"/>
              </a:rPr>
              <a:t>Grover</a:t>
            </a:r>
            <a:r>
              <a:rPr lang="de-DE" sz="2800" dirty="0">
                <a:cs typeface="Calibri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58E48D-651B-4D1F-9BF2-CFE38C5F77BC}"/>
              </a:ext>
            </a:extLst>
          </p:cNvPr>
          <p:cNvSpPr txBox="1"/>
          <p:nvPr/>
        </p:nvSpPr>
        <p:spPr>
          <a:xfrm>
            <a:off x="292228" y="5595001"/>
            <a:ext cx="115774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dirty="0"/>
              <a:t>-&gt; in Absprache mit der Klassenleitung</a:t>
            </a:r>
          </a:p>
          <a:p>
            <a:r>
              <a:rPr lang="de-DE" sz="2800" dirty="0">
                <a:cs typeface="Calibri"/>
              </a:rPr>
              <a:t>-&gt; derzeit ca. 70 Geräte zur Verfügung</a:t>
            </a:r>
          </a:p>
          <a:p>
            <a:endParaRPr lang="de-D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87F23-6F3E-4E95-8928-2D357192697B}"/>
              </a:ext>
            </a:extLst>
          </p:cNvPr>
          <p:cNvSpPr txBox="1"/>
          <p:nvPr/>
        </p:nvSpPr>
        <p:spPr>
          <a:xfrm>
            <a:off x="155152" y="2917513"/>
            <a:ext cx="104051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Option 2: </a:t>
            </a:r>
            <a:r>
              <a:rPr lang="en-US" sz="4000" b="1" dirty="0" err="1"/>
              <a:t>Direktkauf</a:t>
            </a:r>
            <a:r>
              <a:rPr lang="en-US" sz="4000" b="1" dirty="0"/>
              <a:t> </a:t>
            </a:r>
            <a:r>
              <a:rPr lang="en-US" sz="4000" b="1" dirty="0" err="1"/>
              <a:t>durch</a:t>
            </a:r>
            <a:r>
              <a:rPr lang="en-US" sz="4000" b="1" dirty="0"/>
              <a:t> </a:t>
            </a:r>
            <a:r>
              <a:rPr lang="en-US" sz="4000" b="1" dirty="0" err="1"/>
              <a:t>Eltern</a:t>
            </a:r>
            <a:r>
              <a:rPr lang="en-US" sz="4000" b="1" dirty="0"/>
              <a:t> </a:t>
            </a:r>
            <a:endParaRPr lang="en-US" sz="4000" b="1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2BF91-3A8E-42A4-AC80-7AA606C0D78D}"/>
              </a:ext>
            </a:extLst>
          </p:cNvPr>
          <p:cNvSpPr txBox="1"/>
          <p:nvPr/>
        </p:nvSpPr>
        <p:spPr>
          <a:xfrm>
            <a:off x="130045" y="4996611"/>
            <a:ext cx="104051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Option 3: </a:t>
            </a:r>
            <a:r>
              <a:rPr lang="en-US" sz="4000" b="1" dirty="0" err="1"/>
              <a:t>Leihgeräte</a:t>
            </a:r>
            <a:r>
              <a:rPr lang="en-US" sz="4000" b="1" dirty="0"/>
              <a:t>-Pool der Schule</a:t>
            </a:r>
            <a:endParaRPr lang="en-US" sz="4000" b="1" dirty="0"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9CAAD3-BABA-1443-99F2-8F6A36C45790}"/>
              </a:ext>
            </a:extLst>
          </p:cNvPr>
          <p:cNvSpPr txBox="1"/>
          <p:nvPr/>
        </p:nvSpPr>
        <p:spPr>
          <a:xfrm>
            <a:off x="317335" y="1740052"/>
            <a:ext cx="884407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dirty="0"/>
              <a:t>-&gt; auch als </a:t>
            </a:r>
            <a:r>
              <a:rPr lang="de-DE" sz="2800" dirty="0" err="1"/>
              <a:t>montal</a:t>
            </a:r>
            <a:r>
              <a:rPr lang="de-DE" sz="2800" dirty="0"/>
              <a:t>. Finanzierung bei </a:t>
            </a:r>
            <a:r>
              <a:rPr lang="de-DE" sz="2800" dirty="0">
                <a:ea typeface="+mn-lt"/>
                <a:cs typeface="+mn-lt"/>
              </a:rPr>
              <a:t>Partnerfirma bezahlbar</a:t>
            </a:r>
          </a:p>
          <a:p>
            <a:r>
              <a:rPr lang="de-DE" sz="2800" dirty="0"/>
              <a:t>-&gt; inkl. Versicherung und Zubehör möglich 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A95EEDA-790F-9545-962C-0D6BFBC641B7}"/>
              </a:ext>
            </a:extLst>
          </p:cNvPr>
          <p:cNvSpPr txBox="1"/>
          <p:nvPr/>
        </p:nvSpPr>
        <p:spPr>
          <a:xfrm>
            <a:off x="155152" y="1193345"/>
            <a:ext cx="104051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Option 1: </a:t>
            </a:r>
            <a:r>
              <a:rPr lang="en-US" sz="4000" b="1" dirty="0" err="1"/>
              <a:t>Schulshop</a:t>
            </a:r>
            <a:r>
              <a:rPr lang="en-US" sz="4000" b="1" dirty="0"/>
              <a:t> </a:t>
            </a:r>
            <a:r>
              <a:rPr lang="en-US" sz="4000" b="1" dirty="0" err="1"/>
              <a:t>für</a:t>
            </a:r>
            <a:r>
              <a:rPr lang="en-US" sz="4000" b="1" dirty="0"/>
              <a:t> </a:t>
            </a:r>
            <a:r>
              <a:rPr lang="en-US" sz="4000" b="1" dirty="0" err="1"/>
              <a:t>Eltern</a:t>
            </a:r>
            <a:r>
              <a:rPr lang="en-US" sz="4000" b="1" dirty="0"/>
              <a:t> </a:t>
            </a:r>
            <a:endParaRPr lang="en-US" sz="4000" b="1" dirty="0">
              <a:cs typeface="Calibri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59DB97E-4487-7B4F-AD15-08B07E9F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5" y="-14762"/>
            <a:ext cx="10515600" cy="98791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Anschaffung und Finanzierung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74826A0-339D-B747-B343-2CC4782007F1}"/>
              </a:ext>
            </a:extLst>
          </p:cNvPr>
          <p:cNvSpPr txBox="1"/>
          <p:nvPr/>
        </p:nvSpPr>
        <p:spPr>
          <a:xfrm>
            <a:off x="9608825" y="1287992"/>
            <a:ext cx="2260812" cy="95410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ca. 10 – 15 € pro Monat</a:t>
            </a:r>
            <a:endParaRPr lang="de-DE" sz="28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1469BF-FCB2-F24B-BDB8-D28ADD9D7AC0}"/>
              </a:ext>
            </a:extLst>
          </p:cNvPr>
          <p:cNvSpPr txBox="1"/>
          <p:nvPr/>
        </p:nvSpPr>
        <p:spPr>
          <a:xfrm>
            <a:off x="9608825" y="2977384"/>
            <a:ext cx="2260812" cy="95410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z. B. 325 €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(2019)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0AE2AAB-6D52-C94A-A486-E16F26AD0E36}"/>
              </a:ext>
            </a:extLst>
          </p:cNvPr>
          <p:cNvSpPr txBox="1"/>
          <p:nvPr/>
        </p:nvSpPr>
        <p:spPr>
          <a:xfrm>
            <a:off x="9608825" y="5114912"/>
            <a:ext cx="2260812" cy="95410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Leih-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vertrag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73D3187-A573-444D-9968-803B1D37CE18}"/>
              </a:ext>
            </a:extLst>
          </p:cNvPr>
          <p:cNvSpPr txBox="1"/>
          <p:nvPr/>
        </p:nvSpPr>
        <p:spPr>
          <a:xfrm>
            <a:off x="9521190" y="6591289"/>
            <a:ext cx="2670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400" dirty="0"/>
              <a:t>alle Preisangaben ohne Gewähr</a:t>
            </a:r>
            <a:r>
              <a:rPr lang="de-DE" sz="1400" baseline="30000" dirty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79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3">
            <a:extLst>
              <a:ext uri="{FF2B5EF4-FFF2-40B4-BE49-F238E27FC236}">
                <a16:creationId xmlns:a16="http://schemas.microsoft.com/office/drawing/2014/main" id="{EB0AC19C-1F8E-AD45-BAC0-6CC80F60FDED}"/>
              </a:ext>
            </a:extLst>
          </p:cNvPr>
          <p:cNvSpPr/>
          <p:nvPr/>
        </p:nvSpPr>
        <p:spPr>
          <a:xfrm>
            <a:off x="0" y="-11726"/>
            <a:ext cx="12192000" cy="98791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2" descr="Realschule Neureut">
            <a:extLst>
              <a:ext uri="{FF2B5EF4-FFF2-40B4-BE49-F238E27FC236}">
                <a16:creationId xmlns:a16="http://schemas.microsoft.com/office/drawing/2014/main" id="{AC5E7BB0-4FF0-194D-8DAE-FD27DF71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1" y="0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59DB97E-4487-7B4F-AD15-08B07E9F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5" y="-14762"/>
            <a:ext cx="10515600" cy="98791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Schulshop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9E0F60-CDCE-CB4D-9C27-84397FC0C863}"/>
              </a:ext>
            </a:extLst>
          </p:cNvPr>
          <p:cNvSpPr txBox="1"/>
          <p:nvPr/>
        </p:nvSpPr>
        <p:spPr>
          <a:xfrm>
            <a:off x="5798820" y="4469189"/>
            <a:ext cx="60236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hlinkClick r:id="rId3"/>
              </a:rPr>
              <a:t>https://www.ipadinschule.de/schulen/</a:t>
            </a:r>
            <a:r>
              <a:rPr lang="de-DE" sz="3200" dirty="0" err="1">
                <a:hlinkClick r:id="rId3"/>
              </a:rPr>
              <a:t>realschule_neureut_karlsruhe</a:t>
            </a:r>
            <a:r>
              <a:rPr lang="de-DE" sz="3200" dirty="0">
                <a:hlinkClick r:id="rId3"/>
              </a:rPr>
              <a:t>/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C457CB-4C85-5F46-99A6-D75006630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65" y="984875"/>
            <a:ext cx="3739069" cy="373906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2C0FF47-8173-0540-B352-DE7A7D61EA72}"/>
              </a:ext>
            </a:extLst>
          </p:cNvPr>
          <p:cNvSpPr txBox="1"/>
          <p:nvPr/>
        </p:nvSpPr>
        <p:spPr>
          <a:xfrm>
            <a:off x="5595241" y="5708819"/>
            <a:ext cx="6299578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Passwort: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33DC1E1-9244-7A46-8174-4940C2C9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1" y="1223010"/>
            <a:ext cx="4957171" cy="5406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911A125-A8AD-4044-878C-80EBC3CAB40C}"/>
              </a:ext>
            </a:extLst>
          </p:cNvPr>
          <p:cNvSpPr txBox="1"/>
          <p:nvPr/>
        </p:nvSpPr>
        <p:spPr>
          <a:xfrm>
            <a:off x="8353168" y="5801151"/>
            <a:ext cx="346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Erhalten Sie über die Klassenlehrperson!</a:t>
            </a:r>
          </a:p>
        </p:txBody>
      </p:sp>
    </p:spTree>
    <p:extLst>
      <p:ext uri="{BB962C8B-B14F-4D97-AF65-F5344CB8AC3E}">
        <p14:creationId xmlns:p14="http://schemas.microsoft.com/office/powerpoint/2010/main" val="369958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alschule Neureut">
            <a:extLst>
              <a:ext uri="{FF2B5EF4-FFF2-40B4-BE49-F238E27FC236}">
                <a16:creationId xmlns:a16="http://schemas.microsoft.com/office/drawing/2014/main" id="{AC5E7BB0-4FF0-194D-8DAE-FD27DF71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5993026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B86FDFB-A7B5-C142-918F-02A4738B9CA3}"/>
              </a:ext>
            </a:extLst>
          </p:cNvPr>
          <p:cNvSpPr txBox="1"/>
          <p:nvPr/>
        </p:nvSpPr>
        <p:spPr>
          <a:xfrm>
            <a:off x="1400432" y="2455845"/>
            <a:ext cx="9391136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Zeit für Ihre Fragen!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8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E503B8-8C25-0A40-B2D9-E0B301F3EFE6}"/>
              </a:ext>
            </a:extLst>
          </p:cNvPr>
          <p:cNvSpPr txBox="1"/>
          <p:nvPr/>
        </p:nvSpPr>
        <p:spPr>
          <a:xfrm>
            <a:off x="197708" y="271849"/>
            <a:ext cx="16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Bildnachweise: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0084DB-FE32-214E-9473-89444F817519}"/>
              </a:ext>
            </a:extLst>
          </p:cNvPr>
          <p:cNvSpPr txBox="1"/>
          <p:nvPr/>
        </p:nvSpPr>
        <p:spPr>
          <a:xfrm>
            <a:off x="197708" y="1403264"/>
            <a:ext cx="928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https://</a:t>
            </a:r>
            <a:r>
              <a:rPr lang="de-DE" err="1"/>
              <a:t>www.globetrotter.de</a:t>
            </a:r>
            <a:r>
              <a:rPr lang="de-DE"/>
              <a:t>/victorinox-schweizer-taschenmesser-climber-klassisch-rot-1029720/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357AA2-27EB-8044-9DFC-D1A257048BF9}"/>
              </a:ext>
            </a:extLst>
          </p:cNvPr>
          <p:cNvSpPr txBox="1"/>
          <p:nvPr/>
        </p:nvSpPr>
        <p:spPr>
          <a:xfrm>
            <a:off x="197708" y="1934604"/>
            <a:ext cx="1178834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store.storeimages.cdn-apple.com</a:t>
            </a:r>
            <a:r>
              <a:rPr lang="de-DE" dirty="0"/>
              <a:t>/4668/</a:t>
            </a:r>
            <a:r>
              <a:rPr lang="de-DE" dirty="0" err="1"/>
              <a:t>as-images.apple.com</a:t>
            </a:r>
            <a:r>
              <a:rPr lang="de-DE" dirty="0"/>
              <a:t>/</a:t>
            </a:r>
            <a:r>
              <a:rPr lang="de-DE" dirty="0" err="1"/>
              <a:t>is</a:t>
            </a:r>
            <a:r>
              <a:rPr lang="de-DE" dirty="0"/>
              <a:t>/ipad-2020-gallery-1?wid=2824&amp;hei=2400&amp;fmt=</a:t>
            </a:r>
            <a:r>
              <a:rPr lang="de-DE" dirty="0" err="1"/>
              <a:t>jpeg&amp;qlt</a:t>
            </a:r>
            <a:r>
              <a:rPr lang="de-DE" dirty="0"/>
              <a:t>=80&amp;.v=1598634353000</a:t>
            </a:r>
            <a:endParaRPr lang="en-US" dirty="0"/>
          </a:p>
          <a:p>
            <a:endParaRPr lang="de-DE" dirty="0">
              <a:cs typeface="Calibri"/>
            </a:endParaRPr>
          </a:p>
          <a:p>
            <a:r>
              <a:rPr lang="de-DE" dirty="0">
                <a:ea typeface="+mn-lt"/>
                <a:cs typeface="+mn-lt"/>
              </a:rPr>
              <a:t>https://</a:t>
            </a:r>
            <a:r>
              <a:rPr lang="de-DE" dirty="0" err="1">
                <a:ea typeface="+mn-lt"/>
                <a:cs typeface="+mn-lt"/>
              </a:rPr>
              <a:t>cdn.mdr.de</a:t>
            </a:r>
            <a:r>
              <a:rPr lang="de-DE" dirty="0">
                <a:ea typeface="+mn-lt"/>
                <a:cs typeface="+mn-lt"/>
              </a:rPr>
              <a:t>/</a:t>
            </a:r>
            <a:r>
              <a:rPr lang="de-DE" dirty="0" err="1">
                <a:ea typeface="+mn-lt"/>
                <a:cs typeface="+mn-lt"/>
              </a:rPr>
              <a:t>nachrichten</a:t>
            </a:r>
            <a:r>
              <a:rPr lang="de-DE" dirty="0">
                <a:ea typeface="+mn-lt"/>
                <a:cs typeface="+mn-lt"/>
              </a:rPr>
              <a:t>/</a:t>
            </a:r>
            <a:r>
              <a:rPr lang="de-DE" dirty="0" err="1">
                <a:ea typeface="+mn-lt"/>
                <a:cs typeface="+mn-lt"/>
              </a:rPr>
              <a:t>deutschland</a:t>
            </a:r>
            <a:r>
              <a:rPr lang="de-DE" dirty="0">
                <a:ea typeface="+mn-lt"/>
                <a:cs typeface="+mn-lt"/>
              </a:rPr>
              <a:t>/ipad-100-resimage_v-variantBig24x9_w-1280.jpg?version=22578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F00E9A-9A8C-9B44-90F0-7542EF89AC32}"/>
              </a:ext>
            </a:extLst>
          </p:cNvPr>
          <p:cNvSpPr txBox="1"/>
          <p:nvPr/>
        </p:nvSpPr>
        <p:spPr>
          <a:xfrm>
            <a:off x="197708" y="871924"/>
            <a:ext cx="294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Shutterstock</a:t>
            </a:r>
            <a:r>
              <a:rPr lang="de-DE" dirty="0"/>
              <a:t>/</a:t>
            </a:r>
            <a:r>
              <a:rPr lang="de-DE" dirty="0" err="1"/>
              <a:t>metamorworks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330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04650BB-9E7B-624C-B004-25C4FE2319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60A79D-139A-6647-A910-4BDE8063DDB8}"/>
              </a:ext>
            </a:extLst>
          </p:cNvPr>
          <p:cNvSpPr txBox="1"/>
          <p:nvPr/>
        </p:nvSpPr>
        <p:spPr>
          <a:xfrm>
            <a:off x="2444199" y="2333360"/>
            <a:ext cx="7303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>
                <a:solidFill>
                  <a:schemeClr val="bg1"/>
                </a:solidFill>
              </a:rPr>
              <a:t>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15550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Digitalisierung der Bildung: Am Scheideweg">
            <a:extLst>
              <a:ext uri="{FF2B5EF4-FFF2-40B4-BE49-F238E27FC236}">
                <a16:creationId xmlns:a16="http://schemas.microsoft.com/office/drawing/2014/main" id="{A2706454-A48E-954C-A78D-43AD8E8E8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89CFBC2-3BEF-2740-9DC6-BE2325B364CF}"/>
              </a:ext>
            </a:extLst>
          </p:cNvPr>
          <p:cNvSpPr/>
          <p:nvPr/>
        </p:nvSpPr>
        <p:spPr>
          <a:xfrm>
            <a:off x="0" y="-11726"/>
            <a:ext cx="12192000" cy="98791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931A92-B799-6649-AAD0-06582E91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7" y="-14762"/>
            <a:ext cx="10180207" cy="98791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Ziele</a:t>
            </a:r>
            <a:endParaRPr lang="en-US" dirty="0"/>
          </a:p>
        </p:txBody>
      </p:sp>
      <p:pic>
        <p:nvPicPr>
          <p:cNvPr id="23" name="Picture 2" descr="Realschule Neureut">
            <a:extLst>
              <a:ext uri="{FF2B5EF4-FFF2-40B4-BE49-F238E27FC236}">
                <a16:creationId xmlns:a16="http://schemas.microsoft.com/office/drawing/2014/main" id="{FC608C3C-74C1-EE41-9A81-200E9950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0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FA512E4-6F8E-D44E-9242-4D9D53AC66A0}"/>
              </a:ext>
            </a:extLst>
          </p:cNvPr>
          <p:cNvSpPr txBox="1"/>
          <p:nvPr/>
        </p:nvSpPr>
        <p:spPr>
          <a:xfrm>
            <a:off x="465440" y="1584562"/>
            <a:ext cx="1902941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A8DE2A-A2C2-AF40-94CE-702361F12DDC}"/>
              </a:ext>
            </a:extLst>
          </p:cNvPr>
          <p:cNvSpPr txBox="1"/>
          <p:nvPr/>
        </p:nvSpPr>
        <p:spPr>
          <a:xfrm>
            <a:off x="465438" y="3451420"/>
            <a:ext cx="1902941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AF7676-E866-0840-AB98-78A077A3B062}"/>
              </a:ext>
            </a:extLst>
          </p:cNvPr>
          <p:cNvSpPr txBox="1"/>
          <p:nvPr/>
        </p:nvSpPr>
        <p:spPr>
          <a:xfrm>
            <a:off x="2644346" y="3356664"/>
            <a:ext cx="888450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cs typeface="Calibri"/>
              </a:rPr>
              <a:t>Möglichkeiten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vielfältigen</a:t>
            </a:r>
            <a:r>
              <a:rPr lang="en-US" sz="3600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Unterrichts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nutzen</a:t>
            </a:r>
            <a:endParaRPr lang="en-US" sz="3600" dirty="0">
              <a:cs typeface="Calibri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5CC09F-800E-9941-83E9-F21BDD0E2BFF}"/>
              </a:ext>
            </a:extLst>
          </p:cNvPr>
          <p:cNvSpPr txBox="1"/>
          <p:nvPr/>
        </p:nvSpPr>
        <p:spPr>
          <a:xfrm>
            <a:off x="2644345" y="4987129"/>
            <a:ext cx="94000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cs typeface="Calibri"/>
              </a:rPr>
              <a:t>Medienbildung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im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Fachunterricht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stärken</a:t>
            </a:r>
            <a:r>
              <a:rPr lang="en-US" sz="3600" dirty="0">
                <a:cs typeface="Calibri"/>
              </a:rPr>
              <a:t>  und </a:t>
            </a:r>
            <a:r>
              <a:rPr lang="en-US" sz="3600" dirty="0" err="1">
                <a:cs typeface="Calibri"/>
              </a:rPr>
              <a:t>dabei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digitale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Geräte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als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produktive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Arbeitsgeräte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nutzen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lernen</a:t>
            </a:r>
            <a:endParaRPr lang="en-US" sz="3600" dirty="0">
              <a:cs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9B201DC-4544-BD4B-80B2-BE272C08C135}"/>
              </a:ext>
            </a:extLst>
          </p:cNvPr>
          <p:cNvSpPr txBox="1"/>
          <p:nvPr/>
        </p:nvSpPr>
        <p:spPr>
          <a:xfrm>
            <a:off x="465438" y="5318278"/>
            <a:ext cx="1902941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7DEA702-B5D3-7047-BC1B-5EA67F87F9DE}"/>
              </a:ext>
            </a:extLst>
          </p:cNvPr>
          <p:cNvSpPr txBox="1"/>
          <p:nvPr/>
        </p:nvSpPr>
        <p:spPr>
          <a:xfrm>
            <a:off x="2644345" y="1399895"/>
            <a:ext cx="9200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leichtere</a:t>
            </a:r>
            <a:r>
              <a:rPr lang="en-US" sz="3600" dirty="0"/>
              <a:t> </a:t>
            </a:r>
            <a:r>
              <a:rPr lang="en-US" sz="3600" b="1" dirty="0" err="1"/>
              <a:t>Schultasche</a:t>
            </a:r>
            <a:r>
              <a:rPr lang="en-US" sz="3600" dirty="0"/>
              <a:t>, </a:t>
            </a:r>
            <a:r>
              <a:rPr lang="en-US" sz="3600" dirty="0" err="1"/>
              <a:t>mit</a:t>
            </a:r>
            <a:r>
              <a:rPr lang="en-US" sz="3600" dirty="0"/>
              <a:t> der man </a:t>
            </a:r>
            <a:r>
              <a:rPr lang="en-US" sz="3600" dirty="0" err="1"/>
              <a:t>immer</a:t>
            </a:r>
            <a:r>
              <a:rPr lang="en-US" sz="3600" dirty="0"/>
              <a:t> </a:t>
            </a:r>
            <a:r>
              <a:rPr lang="en-US" sz="3600" dirty="0" err="1"/>
              <a:t>alles</a:t>
            </a:r>
            <a:r>
              <a:rPr lang="en-US" sz="3600" dirty="0"/>
              <a:t>  </a:t>
            </a:r>
            <a:r>
              <a:rPr lang="en-US" sz="3600" dirty="0" err="1"/>
              <a:t>langfristig</a:t>
            </a:r>
            <a:r>
              <a:rPr lang="en-US" sz="3600" dirty="0"/>
              <a:t> und </a:t>
            </a:r>
            <a:r>
              <a:rPr lang="en-US" sz="3600" dirty="0" err="1"/>
              <a:t>erweiterbar</a:t>
            </a:r>
            <a:r>
              <a:rPr lang="en-US" sz="3600" dirty="0"/>
              <a:t> </a:t>
            </a:r>
            <a:r>
              <a:rPr lang="en-US" sz="3600" dirty="0" err="1"/>
              <a:t>dabei</a:t>
            </a:r>
            <a:r>
              <a:rPr lang="en-US" sz="3600" dirty="0"/>
              <a:t> hat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3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ctorinox CLIMBER KLASSISCH - Schweizer Taschenmesser">
            <a:extLst>
              <a:ext uri="{FF2B5EF4-FFF2-40B4-BE49-F238E27FC236}">
                <a16:creationId xmlns:a16="http://schemas.microsoft.com/office/drawing/2014/main" id="{05A24891-7B7C-3245-B358-35D289B26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21" y="184321"/>
            <a:ext cx="6489357" cy="64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ctorinox CLIMBER KLASSISCH - Schweizer Taschenmesser">
            <a:extLst>
              <a:ext uri="{FF2B5EF4-FFF2-40B4-BE49-F238E27FC236}">
                <a16:creationId xmlns:a16="http://schemas.microsoft.com/office/drawing/2014/main" id="{05A24891-7B7C-3245-B358-35D289B26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4321"/>
            <a:ext cx="6489357" cy="64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rweitertes Galeriebild 1">
            <a:extLst>
              <a:ext uri="{FF2B5EF4-FFF2-40B4-BE49-F238E27FC236}">
                <a16:creationId xmlns:a16="http://schemas.microsoft.com/office/drawing/2014/main" id="{83BBC363-7B43-134F-B48C-946564755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r="12686" b="2"/>
          <a:stretch/>
        </p:blipFill>
        <p:spPr bwMode="auto">
          <a:xfrm>
            <a:off x="6094496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57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rweitertes Galeriebild 1">
            <a:extLst>
              <a:ext uri="{FF2B5EF4-FFF2-40B4-BE49-F238E27FC236}">
                <a16:creationId xmlns:a16="http://schemas.microsoft.com/office/drawing/2014/main" id="{83BBC363-7B43-134F-B48C-946564755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r="12686" b="2"/>
          <a:stretch/>
        </p:blipFill>
        <p:spPr bwMode="auto">
          <a:xfrm>
            <a:off x="304801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28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4" descr="Erweitertes Galeriebild 1">
            <a:extLst>
              <a:ext uri="{FF2B5EF4-FFF2-40B4-BE49-F238E27FC236}">
                <a16:creationId xmlns:a16="http://schemas.microsoft.com/office/drawing/2014/main" id="{ED24E699-C580-9D46-B11F-298716628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r="25081" b="2"/>
          <a:stretch/>
        </p:blipFill>
        <p:spPr bwMode="auto">
          <a:xfrm>
            <a:off x="3571586" y="10"/>
            <a:ext cx="45722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Kamera mit einfarbiger Füllung">
            <a:extLst>
              <a:ext uri="{FF2B5EF4-FFF2-40B4-BE49-F238E27FC236}">
                <a16:creationId xmlns:a16="http://schemas.microsoft.com/office/drawing/2014/main" id="{F96811EA-E12B-0146-9409-5594EFD6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7468" y="1155289"/>
            <a:ext cx="914400" cy="914400"/>
          </a:xfrm>
          <a:prstGeom prst="rect">
            <a:avLst/>
          </a:prstGeom>
        </p:spPr>
      </p:pic>
      <p:pic>
        <p:nvPicPr>
          <p:cNvPr id="6" name="Grafik 5" descr="Mikrofon mit einfarbiger Füllung">
            <a:extLst>
              <a:ext uri="{FF2B5EF4-FFF2-40B4-BE49-F238E27FC236}">
                <a16:creationId xmlns:a16="http://schemas.microsoft.com/office/drawing/2014/main" id="{898AFE19-4C8F-A049-B7DA-0DD985652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0374" y="2442727"/>
            <a:ext cx="1042987" cy="1042987"/>
          </a:xfrm>
          <a:prstGeom prst="rect">
            <a:avLst/>
          </a:prstGeom>
        </p:spPr>
      </p:pic>
      <p:pic>
        <p:nvPicPr>
          <p:cNvPr id="8" name="Grafik 7" descr="Internet mit einfarbiger Füllung">
            <a:extLst>
              <a:ext uri="{FF2B5EF4-FFF2-40B4-BE49-F238E27FC236}">
                <a16:creationId xmlns:a16="http://schemas.microsoft.com/office/drawing/2014/main" id="{E1FB4297-3C6A-B04B-9528-4728D6455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176" y="3780620"/>
            <a:ext cx="914400" cy="914400"/>
          </a:xfrm>
          <a:prstGeom prst="rect">
            <a:avLst/>
          </a:prstGeom>
        </p:spPr>
      </p:pic>
      <p:pic>
        <p:nvPicPr>
          <p:cNvPr id="10" name="Grafik 9" descr="Zeitung mit einfarbiger Füllung">
            <a:extLst>
              <a:ext uri="{FF2B5EF4-FFF2-40B4-BE49-F238E27FC236}">
                <a16:creationId xmlns:a16="http://schemas.microsoft.com/office/drawing/2014/main" id="{80EE49EC-BE59-3942-BC5E-993EE10528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41819" y="888976"/>
            <a:ext cx="914400" cy="914400"/>
          </a:xfrm>
          <a:prstGeom prst="rect">
            <a:avLst/>
          </a:prstGeom>
        </p:spPr>
      </p:pic>
      <p:pic>
        <p:nvPicPr>
          <p:cNvPr id="14" name="Grafik 13" descr="Geschlossenes Buch mit einfarbiger Füllung">
            <a:extLst>
              <a:ext uri="{FF2B5EF4-FFF2-40B4-BE49-F238E27FC236}">
                <a16:creationId xmlns:a16="http://schemas.microsoft.com/office/drawing/2014/main" id="{2D6107A2-4228-7A48-8D9E-954F1F4445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8479" y="462347"/>
            <a:ext cx="904106" cy="904106"/>
          </a:xfrm>
          <a:prstGeom prst="rect">
            <a:avLst/>
          </a:prstGeom>
        </p:spPr>
      </p:pic>
      <p:pic>
        <p:nvPicPr>
          <p:cNvPr id="18" name="Grafik 17" descr="Rucksack Silhouette">
            <a:extLst>
              <a:ext uri="{FF2B5EF4-FFF2-40B4-BE49-F238E27FC236}">
                <a16:creationId xmlns:a16="http://schemas.microsoft.com/office/drawing/2014/main" id="{57B466C8-B44B-5F40-8099-4E0D590D88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94708" y="8708"/>
            <a:ext cx="1376457" cy="1376457"/>
          </a:xfrm>
          <a:prstGeom prst="rect">
            <a:avLst/>
          </a:prstGeom>
        </p:spPr>
      </p:pic>
      <p:pic>
        <p:nvPicPr>
          <p:cNvPr id="20" name="Grafik 19" descr="Bücher mit einfarbiger Füllung">
            <a:extLst>
              <a:ext uri="{FF2B5EF4-FFF2-40B4-BE49-F238E27FC236}">
                <a16:creationId xmlns:a16="http://schemas.microsoft.com/office/drawing/2014/main" id="{8A701EFB-67F0-9746-A098-23A6B8DA1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419" y="2334798"/>
            <a:ext cx="914400" cy="914400"/>
          </a:xfrm>
          <a:prstGeom prst="rect">
            <a:avLst/>
          </a:prstGeom>
        </p:spPr>
      </p:pic>
      <p:pic>
        <p:nvPicPr>
          <p:cNvPr id="22" name="Grafik 21" descr="Karte mit Ortsmarkierung mit einfarbiger Füllung">
            <a:extLst>
              <a:ext uri="{FF2B5EF4-FFF2-40B4-BE49-F238E27FC236}">
                <a16:creationId xmlns:a16="http://schemas.microsoft.com/office/drawing/2014/main" id="{15C8A591-FD4D-0744-A573-DC64360E51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89944" y="5054624"/>
            <a:ext cx="914400" cy="914400"/>
          </a:xfrm>
          <a:prstGeom prst="rect">
            <a:avLst/>
          </a:prstGeom>
        </p:spPr>
      </p:pic>
      <p:pic>
        <p:nvPicPr>
          <p:cNvPr id="24" name="Grafik 23" descr="Präsentation mit Medien mit einfarbiger Füllung">
            <a:extLst>
              <a:ext uri="{FF2B5EF4-FFF2-40B4-BE49-F238E27FC236}">
                <a16:creationId xmlns:a16="http://schemas.microsoft.com/office/drawing/2014/main" id="{6D5B6E63-05FC-7148-B4F2-821622DBB5B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46881" y="6004743"/>
            <a:ext cx="914400" cy="914400"/>
          </a:xfrm>
          <a:prstGeom prst="rect">
            <a:avLst/>
          </a:prstGeom>
        </p:spPr>
      </p:pic>
      <p:pic>
        <p:nvPicPr>
          <p:cNvPr id="26" name="Grafik 25" descr="Kopfhörer mit einfarbiger Füllung">
            <a:extLst>
              <a:ext uri="{FF2B5EF4-FFF2-40B4-BE49-F238E27FC236}">
                <a16:creationId xmlns:a16="http://schemas.microsoft.com/office/drawing/2014/main" id="{A3C0D26E-BF42-6F4F-8EDE-9737ACB149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07864" y="0"/>
            <a:ext cx="914400" cy="914400"/>
          </a:xfrm>
          <a:prstGeom prst="rect">
            <a:avLst/>
          </a:prstGeom>
        </p:spPr>
      </p:pic>
      <p:pic>
        <p:nvPicPr>
          <p:cNvPr id="28" name="Grafik 27" descr="Videokamera mit einfarbiger Füllung">
            <a:extLst>
              <a:ext uri="{FF2B5EF4-FFF2-40B4-BE49-F238E27FC236}">
                <a16:creationId xmlns:a16="http://schemas.microsoft.com/office/drawing/2014/main" id="{A27F1260-B0F4-5348-A0CC-AB0A219A800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678084" y="4912904"/>
            <a:ext cx="914400" cy="914400"/>
          </a:xfrm>
          <a:prstGeom prst="rect">
            <a:avLst/>
          </a:prstGeom>
        </p:spPr>
      </p:pic>
      <p:pic>
        <p:nvPicPr>
          <p:cNvPr id="30" name="Grafik 29" descr="Präsentation mit Kreisdiagramm mit einfarbiger Füllung">
            <a:extLst>
              <a:ext uri="{FF2B5EF4-FFF2-40B4-BE49-F238E27FC236}">
                <a16:creationId xmlns:a16="http://schemas.microsoft.com/office/drawing/2014/main" id="{85B4DC61-1D60-324C-83BB-790461592B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525517" y="3744863"/>
            <a:ext cx="1090613" cy="1090613"/>
          </a:xfrm>
          <a:prstGeom prst="rect">
            <a:avLst/>
          </a:prstGeom>
        </p:spPr>
      </p:pic>
      <p:pic>
        <p:nvPicPr>
          <p:cNvPr id="32" name="Grafik 31" descr="Dokument mit einfarbiger Füllung">
            <a:extLst>
              <a:ext uri="{FF2B5EF4-FFF2-40B4-BE49-F238E27FC236}">
                <a16:creationId xmlns:a16="http://schemas.microsoft.com/office/drawing/2014/main" id="{C0351E59-9EC2-694F-8FDC-57B3104289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04239" y="5813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alschule Neureut">
            <a:extLst>
              <a:ext uri="{FF2B5EF4-FFF2-40B4-BE49-F238E27FC236}">
                <a16:creationId xmlns:a16="http://schemas.microsoft.com/office/drawing/2014/main" id="{AC5E7BB0-4FF0-194D-8DAE-FD27DF71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82" y="5993026"/>
            <a:ext cx="2238118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B86FDFB-A7B5-C142-918F-02A4738B9CA3}"/>
              </a:ext>
            </a:extLst>
          </p:cNvPr>
          <p:cNvSpPr txBox="1"/>
          <p:nvPr/>
        </p:nvSpPr>
        <p:spPr>
          <a:xfrm>
            <a:off x="815545" y="2170095"/>
            <a:ext cx="9391136" cy="830997"/>
          </a:xfrm>
          <a:prstGeom prst="rect">
            <a:avLst/>
          </a:prstGeom>
          <a:solidFill>
            <a:srgbClr val="CC2A2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4800" b="1">
                <a:solidFill>
                  <a:schemeClr val="bg1"/>
                </a:solidFill>
              </a:rPr>
              <a:t>Unterrichtsbeispiele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Macintosh PowerPoint</Application>
  <PresentationFormat>Breitbild</PresentationFormat>
  <Paragraphs>77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Ziele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Mögliche Funktion im Unterricht</vt:lpstr>
      <vt:lpstr>PowerPoint-Präsentation</vt:lpstr>
      <vt:lpstr>Weg in diesem Schuljahr</vt:lpstr>
      <vt:lpstr>PowerPoint-Präsentation</vt:lpstr>
      <vt:lpstr>PowerPoint-Präsentation</vt:lpstr>
      <vt:lpstr>PowerPoint-Präsentation</vt:lpstr>
      <vt:lpstr>Anschaffung und Finanzierung</vt:lpstr>
      <vt:lpstr>Schulshop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Straeubig</dc:creator>
  <cp:lastModifiedBy>Florian Sträubig</cp:lastModifiedBy>
  <cp:revision>24</cp:revision>
  <cp:lastPrinted>2021-01-21T10:31:54Z</cp:lastPrinted>
  <dcterms:created xsi:type="dcterms:W3CDTF">2021-01-10T16:37:47Z</dcterms:created>
  <dcterms:modified xsi:type="dcterms:W3CDTF">2022-02-23T15:29:56Z</dcterms:modified>
</cp:coreProperties>
</file>